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8" r:id="rId3"/>
    <p:sldId id="265" r:id="rId4"/>
    <p:sldId id="264" r:id="rId5"/>
    <p:sldId id="266" r:id="rId6"/>
    <p:sldId id="259" r:id="rId7"/>
    <p:sldId id="261" r:id="rId8"/>
    <p:sldId id="262" r:id="rId9"/>
    <p:sldId id="263" r:id="rId10"/>
    <p:sldId id="267"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119" d="100"/>
          <a:sy n="119" d="100"/>
        </p:scale>
        <p:origin x="76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CB26D2-2FB8-754E-9C89-6BBC72888505}" type="datetimeFigureOut">
              <a:rPr lang="fr-FR" smtClean="0"/>
              <a:t>12/05/2025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EA08BC-E020-224D-BECB-0E0C6C0FC28F}" type="slidenum">
              <a:rPr lang="fr-FR" smtClean="0"/>
              <a:t>‹N°›</a:t>
            </a:fld>
            <a:endParaRPr lang="fr-FR"/>
          </a:p>
        </p:txBody>
      </p:sp>
    </p:spTree>
    <p:extLst>
      <p:ext uri="{BB962C8B-B14F-4D97-AF65-F5344CB8AC3E}">
        <p14:creationId xmlns:p14="http://schemas.microsoft.com/office/powerpoint/2010/main" val="90446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 chaudière du patois</a:t>
            </a:r>
          </a:p>
          <a:p>
            <a:r>
              <a:rPr lang="fr-FR" dirty="0"/>
              <a:t>Pour parler le patois, il vaut mieux le prononcer correctement !</a:t>
            </a:r>
          </a:p>
        </p:txBody>
      </p:sp>
      <p:sp>
        <p:nvSpPr>
          <p:cNvPr id="4" name="Espace réservé du numéro de diapositive 3"/>
          <p:cNvSpPr>
            <a:spLocks noGrp="1"/>
          </p:cNvSpPr>
          <p:nvPr>
            <p:ph type="sldNum" sz="quarter" idx="5"/>
          </p:nvPr>
        </p:nvSpPr>
        <p:spPr/>
        <p:txBody>
          <a:bodyPr/>
          <a:lstStyle/>
          <a:p>
            <a:fld id="{E4EA08BC-E020-224D-BECB-0E0C6C0FC28F}" type="slidenum">
              <a:rPr lang="fr-FR" smtClean="0"/>
              <a:t>1</a:t>
            </a:fld>
            <a:endParaRPr lang="fr-FR"/>
          </a:p>
        </p:txBody>
      </p:sp>
    </p:spTree>
    <p:extLst>
      <p:ext uri="{BB962C8B-B14F-4D97-AF65-F5344CB8AC3E}">
        <p14:creationId xmlns:p14="http://schemas.microsoft.com/office/powerpoint/2010/main" val="36738427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Il n’y a qu’un son pour la lettre U – u</a:t>
            </a:r>
          </a:p>
          <a:p>
            <a:r>
              <a:rPr lang="fr-FR" dirty="0"/>
              <a:t>U – u : le jeu, le gâteau, perdu, le Bon Dieu</a:t>
            </a:r>
          </a:p>
          <a:p>
            <a:r>
              <a:rPr lang="fr-FR" dirty="0"/>
              <a:t>• U – u ≠ OU – ou</a:t>
            </a:r>
          </a:p>
          <a:p>
            <a:r>
              <a:rPr lang="fr-FR" dirty="0"/>
              <a:t>Les trois petits garçons s’amusaient près du ruisseau. Ils faisaient des petits murs avec des pierres. Souvent ils chantaient ou jouaient de la musique. Quel bonheur d’être près de l’eau et sous un beau soleil.</a:t>
            </a:r>
          </a:p>
          <a:p>
            <a:r>
              <a:rPr lang="fr-FR" dirty="0"/>
              <a:t>Quand le soleil se cachait et que l’orage se préparait, ils rentraient vite à la maison. Contents de leur après-midi, ils mangeaient maintenant un bon gâteau que la maman avait fait pour sa jolie bande.</a:t>
            </a:r>
          </a:p>
        </p:txBody>
      </p:sp>
      <p:sp>
        <p:nvSpPr>
          <p:cNvPr id="4" name="Espace réservé du numéro de diapositive 3"/>
          <p:cNvSpPr>
            <a:spLocks noGrp="1"/>
          </p:cNvSpPr>
          <p:nvPr>
            <p:ph type="sldNum" sz="quarter" idx="5"/>
          </p:nvPr>
        </p:nvSpPr>
        <p:spPr/>
        <p:txBody>
          <a:bodyPr/>
          <a:lstStyle/>
          <a:p>
            <a:fld id="{E4EA08BC-E020-224D-BECB-0E0C6C0FC28F}" type="slidenum">
              <a:rPr lang="fr-FR" smtClean="0"/>
              <a:t>10</a:t>
            </a:fld>
            <a:endParaRPr lang="fr-FR"/>
          </a:p>
        </p:txBody>
      </p:sp>
    </p:spTree>
    <p:extLst>
      <p:ext uri="{BB962C8B-B14F-4D97-AF65-F5344CB8AC3E}">
        <p14:creationId xmlns:p14="http://schemas.microsoft.com/office/powerpoint/2010/main" val="11495259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Il faut donc mettre dans la chaudière…</a:t>
            </a:r>
          </a:p>
          <a:p>
            <a:r>
              <a:rPr lang="fr-FR" dirty="0"/>
              <a:t>des mots avec leur son et leur couleur</a:t>
            </a:r>
          </a:p>
        </p:txBody>
      </p:sp>
      <p:sp>
        <p:nvSpPr>
          <p:cNvPr id="4" name="Espace réservé du numéro de diapositive 3"/>
          <p:cNvSpPr>
            <a:spLocks noGrp="1"/>
          </p:cNvSpPr>
          <p:nvPr>
            <p:ph type="sldNum" sz="quarter" idx="5"/>
          </p:nvPr>
        </p:nvSpPr>
        <p:spPr/>
        <p:txBody>
          <a:bodyPr/>
          <a:lstStyle/>
          <a:p>
            <a:fld id="{E4EA08BC-E020-224D-BECB-0E0C6C0FC28F}" type="slidenum">
              <a:rPr lang="fr-FR" smtClean="0"/>
              <a:t>2</a:t>
            </a:fld>
            <a:endParaRPr lang="fr-FR"/>
          </a:p>
        </p:txBody>
      </p:sp>
    </p:spTree>
    <p:extLst>
      <p:ext uri="{BB962C8B-B14F-4D97-AF65-F5344CB8AC3E}">
        <p14:creationId xmlns:p14="http://schemas.microsoft.com/office/powerpoint/2010/main" val="2340288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C’est  comme à la cuisine dans nous voulons manger.</a:t>
            </a:r>
          </a:p>
          <a:p>
            <a:r>
              <a:rPr lang="fr-FR" dirty="0"/>
              <a:t>Il faut des légumes, du sel, de la viande et des épices.</a:t>
            </a:r>
          </a:p>
        </p:txBody>
      </p:sp>
      <p:sp>
        <p:nvSpPr>
          <p:cNvPr id="4" name="Espace réservé du numéro de diapositive 3"/>
          <p:cNvSpPr>
            <a:spLocks noGrp="1"/>
          </p:cNvSpPr>
          <p:nvPr>
            <p:ph type="sldNum" sz="quarter" idx="5"/>
          </p:nvPr>
        </p:nvSpPr>
        <p:spPr/>
        <p:txBody>
          <a:bodyPr/>
          <a:lstStyle/>
          <a:p>
            <a:fld id="{E4EA08BC-E020-224D-BECB-0E0C6C0FC28F}" type="slidenum">
              <a:rPr lang="fr-FR" smtClean="0"/>
              <a:t>3</a:t>
            </a:fld>
            <a:endParaRPr lang="fr-FR"/>
          </a:p>
        </p:txBody>
      </p:sp>
    </p:spTree>
    <p:extLst>
      <p:ext uri="{BB962C8B-B14F-4D97-AF65-F5344CB8AC3E}">
        <p14:creationId xmlns:p14="http://schemas.microsoft.com/office/powerpoint/2010/main" val="31135814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Pour le patois, il faut des mots qui se font avec des lettres</a:t>
            </a:r>
          </a:p>
          <a:p>
            <a:r>
              <a:rPr lang="fr-FR" dirty="0"/>
              <a:t>qui se prononcent parfois comme ainsi, parfois autrement.</a:t>
            </a:r>
          </a:p>
        </p:txBody>
      </p:sp>
      <p:sp>
        <p:nvSpPr>
          <p:cNvPr id="4" name="Espace réservé du numéro de diapositive 3"/>
          <p:cNvSpPr>
            <a:spLocks noGrp="1"/>
          </p:cNvSpPr>
          <p:nvPr>
            <p:ph type="sldNum" sz="quarter" idx="5"/>
          </p:nvPr>
        </p:nvSpPr>
        <p:spPr/>
        <p:txBody>
          <a:bodyPr/>
          <a:lstStyle/>
          <a:p>
            <a:fld id="{E4EA08BC-E020-224D-BECB-0E0C6C0FC28F}" type="slidenum">
              <a:rPr lang="fr-FR" smtClean="0"/>
              <a:t>4</a:t>
            </a:fld>
            <a:endParaRPr lang="fr-FR"/>
          </a:p>
        </p:txBody>
      </p:sp>
    </p:spTree>
    <p:extLst>
      <p:ext uri="{BB962C8B-B14F-4D97-AF65-F5344CB8AC3E}">
        <p14:creationId xmlns:p14="http://schemas.microsoft.com/office/powerpoint/2010/main" val="6010860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Après, le patois peut se parler,</a:t>
            </a:r>
          </a:p>
          <a:p>
            <a:r>
              <a:rPr lang="fr-FR" dirty="0"/>
              <a:t>se faire comprendre et réjouir le cœur de tous ceux qui l’entendent.</a:t>
            </a:r>
          </a:p>
        </p:txBody>
      </p:sp>
      <p:sp>
        <p:nvSpPr>
          <p:cNvPr id="4" name="Espace réservé du numéro de diapositive 3"/>
          <p:cNvSpPr>
            <a:spLocks noGrp="1"/>
          </p:cNvSpPr>
          <p:nvPr>
            <p:ph type="sldNum" sz="quarter" idx="5"/>
          </p:nvPr>
        </p:nvSpPr>
        <p:spPr/>
        <p:txBody>
          <a:bodyPr/>
          <a:lstStyle/>
          <a:p>
            <a:fld id="{E4EA08BC-E020-224D-BECB-0E0C6C0FC28F}" type="slidenum">
              <a:rPr lang="fr-FR" smtClean="0"/>
              <a:t>5</a:t>
            </a:fld>
            <a:endParaRPr lang="fr-FR"/>
          </a:p>
        </p:txBody>
      </p:sp>
    </p:spTree>
    <p:extLst>
      <p:ext uri="{BB962C8B-B14F-4D97-AF65-F5344CB8AC3E}">
        <p14:creationId xmlns:p14="http://schemas.microsoft.com/office/powerpoint/2010/main" val="28523344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Il y a trois sons pour la lettre A</a:t>
            </a:r>
          </a:p>
          <a:p>
            <a:r>
              <a:rPr lang="fr-FR" dirty="0"/>
              <a:t>A – a : la maman, la chatte, la souris, bonne, pauvre, contente</a:t>
            </a:r>
          </a:p>
          <a:p>
            <a:r>
              <a:rPr lang="fr-FR" dirty="0"/>
              <a:t>À – à : l’honneur, le soleil, le creux, peureux, joyeux, menteur</a:t>
            </a:r>
          </a:p>
          <a:p>
            <a:r>
              <a:rPr lang="fr-FR" dirty="0" err="1"/>
              <a:t>Â</a:t>
            </a:r>
            <a:r>
              <a:rPr lang="fr-FR" dirty="0"/>
              <a:t> – </a:t>
            </a:r>
            <a:r>
              <a:rPr lang="fr-FR" dirty="0" err="1"/>
              <a:t>â</a:t>
            </a:r>
            <a:r>
              <a:rPr lang="fr-FR" dirty="0"/>
              <a:t> : le soldat, l’âne, le mardi, aimer, parler (deviser), cesser (arrêter)</a:t>
            </a:r>
          </a:p>
          <a:p>
            <a:r>
              <a:rPr lang="fr-FR" dirty="0"/>
              <a:t>Le mardi, la maman n’était pas trop contente, parce que les souris avaient mangé toute la farine qu’elle avait préparée pour le gâteau. La chatte n’avait rien vu, était-elle peureuse cette fois ?</a:t>
            </a:r>
          </a:p>
        </p:txBody>
      </p:sp>
      <p:sp>
        <p:nvSpPr>
          <p:cNvPr id="4" name="Espace réservé du numéro de diapositive 3"/>
          <p:cNvSpPr>
            <a:spLocks noGrp="1"/>
          </p:cNvSpPr>
          <p:nvPr>
            <p:ph type="sldNum" sz="quarter" idx="5"/>
          </p:nvPr>
        </p:nvSpPr>
        <p:spPr/>
        <p:txBody>
          <a:bodyPr/>
          <a:lstStyle/>
          <a:p>
            <a:fld id="{E4EA08BC-E020-224D-BECB-0E0C6C0FC28F}" type="slidenum">
              <a:rPr lang="fr-FR" smtClean="0"/>
              <a:t>6</a:t>
            </a:fld>
            <a:endParaRPr lang="fr-FR"/>
          </a:p>
        </p:txBody>
      </p:sp>
    </p:spTree>
    <p:extLst>
      <p:ext uri="{BB962C8B-B14F-4D97-AF65-F5344CB8AC3E}">
        <p14:creationId xmlns:p14="http://schemas.microsoft.com/office/powerpoint/2010/main" val="36381814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Il y a quatre sons pour la lettre E – e</a:t>
            </a:r>
          </a:p>
          <a:p>
            <a:r>
              <a:rPr lang="fr-FR" dirty="0"/>
              <a:t>E – e : le dimanche, la lune, le balcon (galerie), le chemin, la cerise, vieille</a:t>
            </a:r>
          </a:p>
          <a:p>
            <a:r>
              <a:rPr lang="fr-FR" dirty="0" err="1"/>
              <a:t>É</a:t>
            </a:r>
            <a:r>
              <a:rPr lang="fr-FR" dirty="0"/>
              <a:t> – </a:t>
            </a:r>
            <a:r>
              <a:rPr lang="fr-FR" dirty="0" err="1"/>
              <a:t>é</a:t>
            </a:r>
            <a:r>
              <a:rPr lang="fr-FR" dirty="0"/>
              <a:t> : la mousse, de-ci de-là, faire, la paix, le renfermé, le purin, joli</a:t>
            </a:r>
          </a:p>
          <a:p>
            <a:r>
              <a:rPr lang="fr-FR" dirty="0" err="1"/>
              <a:t>È</a:t>
            </a:r>
            <a:r>
              <a:rPr lang="fr-FR" dirty="0"/>
              <a:t> – </a:t>
            </a:r>
            <a:r>
              <a:rPr lang="fr-FR" dirty="0" err="1"/>
              <a:t>è</a:t>
            </a:r>
            <a:r>
              <a:rPr lang="fr-FR" dirty="0"/>
              <a:t> : la musaraigne, le baquet, le bonnet, la ruche en paille, les bêtes, le chalet</a:t>
            </a:r>
          </a:p>
          <a:p>
            <a:r>
              <a:rPr lang="fr-FR" dirty="0" err="1"/>
              <a:t>Ê</a:t>
            </a:r>
            <a:r>
              <a:rPr lang="fr-FR" dirty="0"/>
              <a:t> – </a:t>
            </a:r>
            <a:r>
              <a:rPr lang="fr-FR" dirty="0" err="1"/>
              <a:t>ê</a:t>
            </a:r>
            <a:r>
              <a:rPr lang="fr-FR" dirty="0"/>
              <a:t> : le Fribourgeois, le char, le froid, la haie, derrière, croire</a:t>
            </a:r>
          </a:p>
          <a:p>
            <a:r>
              <a:rPr lang="fr-FR" dirty="0"/>
              <a:t>La lune éclairait le balcon de la vieille maison. Le </a:t>
            </a:r>
            <a:r>
              <a:rPr lang="fr-FR" dirty="0" err="1"/>
              <a:t>dicmanche</a:t>
            </a:r>
            <a:r>
              <a:rPr lang="fr-FR" dirty="0"/>
              <a:t>, le Fribourgeois se </a:t>
            </a:r>
            <a:r>
              <a:rPr lang="fr-FR" dirty="0" err="1"/>
              <a:t>promenaitdici</a:t>
            </a:r>
            <a:r>
              <a:rPr lang="fr-FR" dirty="0"/>
              <a:t> et lé dans la campagne. En chemin, il a vu des musaraignes derrière le chalet. Il faisait si froid qu’il n’a pas pu croire à ce qu’il voyait.</a:t>
            </a:r>
          </a:p>
        </p:txBody>
      </p:sp>
      <p:sp>
        <p:nvSpPr>
          <p:cNvPr id="4" name="Espace réservé du numéro de diapositive 3"/>
          <p:cNvSpPr>
            <a:spLocks noGrp="1"/>
          </p:cNvSpPr>
          <p:nvPr>
            <p:ph type="sldNum" sz="quarter" idx="5"/>
          </p:nvPr>
        </p:nvSpPr>
        <p:spPr/>
        <p:txBody>
          <a:bodyPr/>
          <a:lstStyle/>
          <a:p>
            <a:fld id="{E4EA08BC-E020-224D-BECB-0E0C6C0FC28F}" type="slidenum">
              <a:rPr lang="fr-FR" smtClean="0"/>
              <a:t>7</a:t>
            </a:fld>
            <a:endParaRPr lang="fr-FR"/>
          </a:p>
        </p:txBody>
      </p:sp>
    </p:spTree>
    <p:extLst>
      <p:ext uri="{BB962C8B-B14F-4D97-AF65-F5344CB8AC3E}">
        <p14:creationId xmlns:p14="http://schemas.microsoft.com/office/powerpoint/2010/main" val="327214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Il y a deux sons pour la lettre I – i</a:t>
            </a:r>
          </a:p>
          <a:p>
            <a:r>
              <a:rPr lang="fr-FR" dirty="0"/>
              <a:t>I – i : rire, le jardin, le verger, chercher, le boucher, le boulanger</a:t>
            </a:r>
          </a:p>
          <a:p>
            <a:r>
              <a:rPr lang="fr-FR" dirty="0" err="1"/>
              <a:t>Î</a:t>
            </a:r>
            <a:r>
              <a:rPr lang="fr-FR" dirty="0"/>
              <a:t>, </a:t>
            </a:r>
            <a:r>
              <a:rPr lang="fr-FR" dirty="0" err="1"/>
              <a:t>î</a:t>
            </a:r>
            <a:r>
              <a:rPr lang="fr-FR" dirty="0"/>
              <a:t> : être, la Gruyère, </a:t>
            </a:r>
            <a:r>
              <a:rPr lang="fr-FR" dirty="0" err="1"/>
              <a:t>saigner,le</a:t>
            </a:r>
            <a:r>
              <a:rPr lang="fr-FR" dirty="0"/>
              <a:t> ciel, éclairer.</a:t>
            </a:r>
          </a:p>
          <a:p>
            <a:r>
              <a:rPr lang="fr-FR" dirty="0"/>
              <a:t>La lune éclairait le bacon de la vieille maison, le ciel était clair.</a:t>
            </a:r>
          </a:p>
          <a:p>
            <a:r>
              <a:rPr lang="fr-FR" dirty="0"/>
              <a:t>Le dimanche après-midi, dans la Gruyère, beaucoup de gens se promenaient ici et là dans la campagne te dans la montagne.</a:t>
            </a:r>
          </a:p>
          <a:p>
            <a:r>
              <a:rPr lang="fr-FR" dirty="0"/>
              <a:t>Quand Jean a vu son beau chalet, son cœur a saigné.</a:t>
            </a:r>
          </a:p>
        </p:txBody>
      </p:sp>
      <p:sp>
        <p:nvSpPr>
          <p:cNvPr id="4" name="Espace réservé du numéro de diapositive 3"/>
          <p:cNvSpPr>
            <a:spLocks noGrp="1"/>
          </p:cNvSpPr>
          <p:nvPr>
            <p:ph type="sldNum" sz="quarter" idx="5"/>
          </p:nvPr>
        </p:nvSpPr>
        <p:spPr/>
        <p:txBody>
          <a:bodyPr/>
          <a:lstStyle/>
          <a:p>
            <a:fld id="{E4EA08BC-E020-224D-BECB-0E0C6C0FC28F}" type="slidenum">
              <a:rPr lang="fr-FR" smtClean="0"/>
              <a:t>8</a:t>
            </a:fld>
            <a:endParaRPr lang="fr-FR"/>
          </a:p>
        </p:txBody>
      </p:sp>
    </p:spTree>
    <p:extLst>
      <p:ext uri="{BB962C8B-B14F-4D97-AF65-F5344CB8AC3E}">
        <p14:creationId xmlns:p14="http://schemas.microsoft.com/office/powerpoint/2010/main" val="17956023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Il y a deux sons pour la lettre O – o </a:t>
            </a:r>
          </a:p>
          <a:p>
            <a:r>
              <a:rPr lang="fr-FR" dirty="0"/>
              <a:t>O – o : la joie, le dommage, mauvais, le message</a:t>
            </a:r>
          </a:p>
          <a:p>
            <a:r>
              <a:rPr lang="fr-FR" dirty="0"/>
              <a:t>Ô – ô : l’été, le travail, quelqu’un, le sourire, le ruisseau, le rideau, fort – </a:t>
            </a:r>
            <a:r>
              <a:rPr lang="fr-FR" dirty="0" err="1"/>
              <a:t>oû</a:t>
            </a:r>
            <a:r>
              <a:rPr lang="fr-FR" dirty="0"/>
              <a:t> ?</a:t>
            </a:r>
          </a:p>
          <a:p>
            <a:r>
              <a:rPr lang="fr-FR" dirty="0"/>
              <a:t>Quelle joie, l’orage de hier soir n’a pas fait de mauvais dommages dans notre maison. Ainsi, tout le monde a pu continuer de faire son travail. Une fois, quand les orages étaient grands, les gens avaient peur de voir flamber toutes leurs peines qui ne seraient plus que des cendres à cause de la foudre.</a:t>
            </a:r>
          </a:p>
        </p:txBody>
      </p:sp>
      <p:sp>
        <p:nvSpPr>
          <p:cNvPr id="4" name="Espace réservé du numéro de diapositive 3"/>
          <p:cNvSpPr>
            <a:spLocks noGrp="1"/>
          </p:cNvSpPr>
          <p:nvPr>
            <p:ph type="sldNum" sz="quarter" idx="5"/>
          </p:nvPr>
        </p:nvSpPr>
        <p:spPr/>
        <p:txBody>
          <a:bodyPr/>
          <a:lstStyle/>
          <a:p>
            <a:fld id="{E4EA08BC-E020-224D-BECB-0E0C6C0FC28F}" type="slidenum">
              <a:rPr lang="fr-FR" smtClean="0"/>
              <a:t>9</a:t>
            </a:fld>
            <a:endParaRPr lang="fr-FR"/>
          </a:p>
        </p:txBody>
      </p:sp>
    </p:spTree>
    <p:extLst>
      <p:ext uri="{BB962C8B-B14F-4D97-AF65-F5344CB8AC3E}">
        <p14:creationId xmlns:p14="http://schemas.microsoft.com/office/powerpoint/2010/main" val="10221160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94037B-0A10-9F4F-AE3E-80A1EE5D3CD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F93A7A65-AAD4-6447-B15A-6B92F40FE4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3858303-06D5-484C-8D94-7866C8A119E3}"/>
              </a:ext>
            </a:extLst>
          </p:cNvPr>
          <p:cNvSpPr>
            <a:spLocks noGrp="1"/>
          </p:cNvSpPr>
          <p:nvPr>
            <p:ph type="dt" sz="half" idx="10"/>
          </p:nvPr>
        </p:nvSpPr>
        <p:spPr/>
        <p:txBody>
          <a:bodyPr/>
          <a:lstStyle/>
          <a:p>
            <a:fld id="{AC745D7B-9F89-FF44-9EA8-D0D5E9C58BA7}" type="datetimeFigureOut">
              <a:rPr lang="fr-FR" smtClean="0"/>
              <a:t>12/05/2025</a:t>
            </a:fld>
            <a:endParaRPr lang="fr-FR"/>
          </a:p>
        </p:txBody>
      </p:sp>
      <p:sp>
        <p:nvSpPr>
          <p:cNvPr id="5" name="Espace réservé du pied de page 4">
            <a:extLst>
              <a:ext uri="{FF2B5EF4-FFF2-40B4-BE49-F238E27FC236}">
                <a16:creationId xmlns:a16="http://schemas.microsoft.com/office/drawing/2014/main" id="{0541D80C-D407-D144-879C-652D972C899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B40B2F8-3E03-AE42-8DE7-E7921D8CB4B7}"/>
              </a:ext>
            </a:extLst>
          </p:cNvPr>
          <p:cNvSpPr>
            <a:spLocks noGrp="1"/>
          </p:cNvSpPr>
          <p:nvPr>
            <p:ph type="sldNum" sz="quarter" idx="12"/>
          </p:nvPr>
        </p:nvSpPr>
        <p:spPr/>
        <p:txBody>
          <a:bodyPr/>
          <a:lstStyle/>
          <a:p>
            <a:fld id="{6FD0705F-E2B1-744C-849C-7D77E219C527}" type="slidenum">
              <a:rPr lang="fr-FR" smtClean="0"/>
              <a:t>‹N°›</a:t>
            </a:fld>
            <a:endParaRPr lang="fr-FR"/>
          </a:p>
        </p:txBody>
      </p:sp>
    </p:spTree>
    <p:extLst>
      <p:ext uri="{BB962C8B-B14F-4D97-AF65-F5344CB8AC3E}">
        <p14:creationId xmlns:p14="http://schemas.microsoft.com/office/powerpoint/2010/main" val="3635395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D39CAE-D916-014F-AD55-1685C966685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E3F095E3-9C25-A641-80E7-D99DC2CCEC2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3F913F8-6DA0-9A46-BC22-8DAF4586E853}"/>
              </a:ext>
            </a:extLst>
          </p:cNvPr>
          <p:cNvSpPr>
            <a:spLocks noGrp="1"/>
          </p:cNvSpPr>
          <p:nvPr>
            <p:ph type="dt" sz="half" idx="10"/>
          </p:nvPr>
        </p:nvSpPr>
        <p:spPr/>
        <p:txBody>
          <a:bodyPr/>
          <a:lstStyle/>
          <a:p>
            <a:fld id="{AC745D7B-9F89-FF44-9EA8-D0D5E9C58BA7}" type="datetimeFigureOut">
              <a:rPr lang="fr-FR" smtClean="0"/>
              <a:t>12/05/2025</a:t>
            </a:fld>
            <a:endParaRPr lang="fr-FR"/>
          </a:p>
        </p:txBody>
      </p:sp>
      <p:sp>
        <p:nvSpPr>
          <p:cNvPr id="5" name="Espace réservé du pied de page 4">
            <a:extLst>
              <a:ext uri="{FF2B5EF4-FFF2-40B4-BE49-F238E27FC236}">
                <a16:creationId xmlns:a16="http://schemas.microsoft.com/office/drawing/2014/main" id="{F5447888-4853-B049-9DEF-0EA48E75FA9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BDBD28F-2BCB-7149-9A71-1EA26D47379F}"/>
              </a:ext>
            </a:extLst>
          </p:cNvPr>
          <p:cNvSpPr>
            <a:spLocks noGrp="1"/>
          </p:cNvSpPr>
          <p:nvPr>
            <p:ph type="sldNum" sz="quarter" idx="12"/>
          </p:nvPr>
        </p:nvSpPr>
        <p:spPr/>
        <p:txBody>
          <a:bodyPr/>
          <a:lstStyle/>
          <a:p>
            <a:fld id="{6FD0705F-E2B1-744C-849C-7D77E219C527}" type="slidenum">
              <a:rPr lang="fr-FR" smtClean="0"/>
              <a:t>‹N°›</a:t>
            </a:fld>
            <a:endParaRPr lang="fr-FR"/>
          </a:p>
        </p:txBody>
      </p:sp>
    </p:spTree>
    <p:extLst>
      <p:ext uri="{BB962C8B-B14F-4D97-AF65-F5344CB8AC3E}">
        <p14:creationId xmlns:p14="http://schemas.microsoft.com/office/powerpoint/2010/main" val="64663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02AE401-67ED-C845-BCBE-68602B7CDFD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0A8E962-7FCE-8449-A759-92D5F005944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5F76A37-778E-A64A-AA43-B91BF8B83D3D}"/>
              </a:ext>
            </a:extLst>
          </p:cNvPr>
          <p:cNvSpPr>
            <a:spLocks noGrp="1"/>
          </p:cNvSpPr>
          <p:nvPr>
            <p:ph type="dt" sz="half" idx="10"/>
          </p:nvPr>
        </p:nvSpPr>
        <p:spPr/>
        <p:txBody>
          <a:bodyPr/>
          <a:lstStyle/>
          <a:p>
            <a:fld id="{AC745D7B-9F89-FF44-9EA8-D0D5E9C58BA7}" type="datetimeFigureOut">
              <a:rPr lang="fr-FR" smtClean="0"/>
              <a:t>12/05/2025</a:t>
            </a:fld>
            <a:endParaRPr lang="fr-FR"/>
          </a:p>
        </p:txBody>
      </p:sp>
      <p:sp>
        <p:nvSpPr>
          <p:cNvPr id="5" name="Espace réservé du pied de page 4">
            <a:extLst>
              <a:ext uri="{FF2B5EF4-FFF2-40B4-BE49-F238E27FC236}">
                <a16:creationId xmlns:a16="http://schemas.microsoft.com/office/drawing/2014/main" id="{B6D81AD7-649C-EB47-AFBE-426453EE2B9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B8F8B66-8C09-724B-B8BE-C3254BBF696D}"/>
              </a:ext>
            </a:extLst>
          </p:cNvPr>
          <p:cNvSpPr>
            <a:spLocks noGrp="1"/>
          </p:cNvSpPr>
          <p:nvPr>
            <p:ph type="sldNum" sz="quarter" idx="12"/>
          </p:nvPr>
        </p:nvSpPr>
        <p:spPr/>
        <p:txBody>
          <a:bodyPr/>
          <a:lstStyle/>
          <a:p>
            <a:fld id="{6FD0705F-E2B1-744C-849C-7D77E219C527}" type="slidenum">
              <a:rPr lang="fr-FR" smtClean="0"/>
              <a:t>‹N°›</a:t>
            </a:fld>
            <a:endParaRPr lang="fr-FR"/>
          </a:p>
        </p:txBody>
      </p:sp>
    </p:spTree>
    <p:extLst>
      <p:ext uri="{BB962C8B-B14F-4D97-AF65-F5344CB8AC3E}">
        <p14:creationId xmlns:p14="http://schemas.microsoft.com/office/powerpoint/2010/main" val="2826318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0F686D-4174-A045-B881-477BCA5A650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6610F63-3679-F14B-B52A-57988D9CA74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B0FEBB2-E333-104F-9CB1-DB839AAF386B}"/>
              </a:ext>
            </a:extLst>
          </p:cNvPr>
          <p:cNvSpPr>
            <a:spLocks noGrp="1"/>
          </p:cNvSpPr>
          <p:nvPr>
            <p:ph type="dt" sz="half" idx="10"/>
          </p:nvPr>
        </p:nvSpPr>
        <p:spPr/>
        <p:txBody>
          <a:bodyPr/>
          <a:lstStyle/>
          <a:p>
            <a:fld id="{AC745D7B-9F89-FF44-9EA8-D0D5E9C58BA7}" type="datetimeFigureOut">
              <a:rPr lang="fr-FR" smtClean="0"/>
              <a:t>12/05/2025</a:t>
            </a:fld>
            <a:endParaRPr lang="fr-FR"/>
          </a:p>
        </p:txBody>
      </p:sp>
      <p:sp>
        <p:nvSpPr>
          <p:cNvPr id="5" name="Espace réservé du pied de page 4">
            <a:extLst>
              <a:ext uri="{FF2B5EF4-FFF2-40B4-BE49-F238E27FC236}">
                <a16:creationId xmlns:a16="http://schemas.microsoft.com/office/drawing/2014/main" id="{49B81A6A-B6F3-F84A-AE6D-9DECCC2AC73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F279C2A-5091-154D-A783-1F3DF9EA9A2C}"/>
              </a:ext>
            </a:extLst>
          </p:cNvPr>
          <p:cNvSpPr>
            <a:spLocks noGrp="1"/>
          </p:cNvSpPr>
          <p:nvPr>
            <p:ph type="sldNum" sz="quarter" idx="12"/>
          </p:nvPr>
        </p:nvSpPr>
        <p:spPr/>
        <p:txBody>
          <a:bodyPr/>
          <a:lstStyle/>
          <a:p>
            <a:fld id="{6FD0705F-E2B1-744C-849C-7D77E219C527}" type="slidenum">
              <a:rPr lang="fr-FR" smtClean="0"/>
              <a:t>‹N°›</a:t>
            </a:fld>
            <a:endParaRPr lang="fr-FR"/>
          </a:p>
        </p:txBody>
      </p:sp>
    </p:spTree>
    <p:extLst>
      <p:ext uri="{BB962C8B-B14F-4D97-AF65-F5344CB8AC3E}">
        <p14:creationId xmlns:p14="http://schemas.microsoft.com/office/powerpoint/2010/main" val="1439862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194F4E-BCA2-104D-8F76-608069F89594}"/>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808758A4-C0C6-094A-B9B8-26796EDDBE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10EF8A69-1D04-184F-8EC9-22E16CBCF84E}"/>
              </a:ext>
            </a:extLst>
          </p:cNvPr>
          <p:cNvSpPr>
            <a:spLocks noGrp="1"/>
          </p:cNvSpPr>
          <p:nvPr>
            <p:ph type="dt" sz="half" idx="10"/>
          </p:nvPr>
        </p:nvSpPr>
        <p:spPr/>
        <p:txBody>
          <a:bodyPr/>
          <a:lstStyle/>
          <a:p>
            <a:fld id="{AC745D7B-9F89-FF44-9EA8-D0D5E9C58BA7}" type="datetimeFigureOut">
              <a:rPr lang="fr-FR" smtClean="0"/>
              <a:t>12/05/2025</a:t>
            </a:fld>
            <a:endParaRPr lang="fr-FR"/>
          </a:p>
        </p:txBody>
      </p:sp>
      <p:sp>
        <p:nvSpPr>
          <p:cNvPr id="5" name="Espace réservé du pied de page 4">
            <a:extLst>
              <a:ext uri="{FF2B5EF4-FFF2-40B4-BE49-F238E27FC236}">
                <a16:creationId xmlns:a16="http://schemas.microsoft.com/office/drawing/2014/main" id="{4D3B7683-06B6-0F47-9F98-A6B5A62FEC4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DC26951-A1ED-394B-AD61-ED5644C56C76}"/>
              </a:ext>
            </a:extLst>
          </p:cNvPr>
          <p:cNvSpPr>
            <a:spLocks noGrp="1"/>
          </p:cNvSpPr>
          <p:nvPr>
            <p:ph type="sldNum" sz="quarter" idx="12"/>
          </p:nvPr>
        </p:nvSpPr>
        <p:spPr/>
        <p:txBody>
          <a:bodyPr/>
          <a:lstStyle/>
          <a:p>
            <a:fld id="{6FD0705F-E2B1-744C-849C-7D77E219C527}" type="slidenum">
              <a:rPr lang="fr-FR" smtClean="0"/>
              <a:t>‹N°›</a:t>
            </a:fld>
            <a:endParaRPr lang="fr-FR"/>
          </a:p>
        </p:txBody>
      </p:sp>
    </p:spTree>
    <p:extLst>
      <p:ext uri="{BB962C8B-B14F-4D97-AF65-F5344CB8AC3E}">
        <p14:creationId xmlns:p14="http://schemas.microsoft.com/office/powerpoint/2010/main" val="3498280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CC5027-5460-2641-8392-C3CEAE8DE67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D51507E-8728-114F-A499-EC42CB0938F8}"/>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4F6DBCD5-5085-7342-AED3-1AA23750EBC9}"/>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15AF59B6-F898-4547-A3E6-5518A7FA71FF}"/>
              </a:ext>
            </a:extLst>
          </p:cNvPr>
          <p:cNvSpPr>
            <a:spLocks noGrp="1"/>
          </p:cNvSpPr>
          <p:nvPr>
            <p:ph type="dt" sz="half" idx="10"/>
          </p:nvPr>
        </p:nvSpPr>
        <p:spPr/>
        <p:txBody>
          <a:bodyPr/>
          <a:lstStyle/>
          <a:p>
            <a:fld id="{AC745D7B-9F89-FF44-9EA8-D0D5E9C58BA7}" type="datetimeFigureOut">
              <a:rPr lang="fr-FR" smtClean="0"/>
              <a:t>12/05/2025</a:t>
            </a:fld>
            <a:endParaRPr lang="fr-FR"/>
          </a:p>
        </p:txBody>
      </p:sp>
      <p:sp>
        <p:nvSpPr>
          <p:cNvPr id="6" name="Espace réservé du pied de page 5">
            <a:extLst>
              <a:ext uri="{FF2B5EF4-FFF2-40B4-BE49-F238E27FC236}">
                <a16:creationId xmlns:a16="http://schemas.microsoft.com/office/drawing/2014/main" id="{A669F080-A288-2F44-947B-0F8422A32EF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5812022-61A9-074E-9829-50EE199C4E60}"/>
              </a:ext>
            </a:extLst>
          </p:cNvPr>
          <p:cNvSpPr>
            <a:spLocks noGrp="1"/>
          </p:cNvSpPr>
          <p:nvPr>
            <p:ph type="sldNum" sz="quarter" idx="12"/>
          </p:nvPr>
        </p:nvSpPr>
        <p:spPr/>
        <p:txBody>
          <a:bodyPr/>
          <a:lstStyle/>
          <a:p>
            <a:fld id="{6FD0705F-E2B1-744C-849C-7D77E219C527}" type="slidenum">
              <a:rPr lang="fr-FR" smtClean="0"/>
              <a:t>‹N°›</a:t>
            </a:fld>
            <a:endParaRPr lang="fr-FR"/>
          </a:p>
        </p:txBody>
      </p:sp>
    </p:spTree>
    <p:extLst>
      <p:ext uri="{BB962C8B-B14F-4D97-AF65-F5344CB8AC3E}">
        <p14:creationId xmlns:p14="http://schemas.microsoft.com/office/powerpoint/2010/main" val="3883212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21096E-7AA7-DF4D-A74A-7342B51EB590}"/>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56381EFC-F0DB-DB4C-969B-7CA108E99C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88CC8051-7DDD-FB40-BD5D-EC7A56479B17}"/>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7A1383F-A154-154A-B9F8-A3367C6C76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D7D3132-84D9-3647-9543-A800D3797FB8}"/>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16A7FDA-9A11-A64F-98C5-E3D19DD14054}"/>
              </a:ext>
            </a:extLst>
          </p:cNvPr>
          <p:cNvSpPr>
            <a:spLocks noGrp="1"/>
          </p:cNvSpPr>
          <p:nvPr>
            <p:ph type="dt" sz="half" idx="10"/>
          </p:nvPr>
        </p:nvSpPr>
        <p:spPr/>
        <p:txBody>
          <a:bodyPr/>
          <a:lstStyle/>
          <a:p>
            <a:fld id="{AC745D7B-9F89-FF44-9EA8-D0D5E9C58BA7}" type="datetimeFigureOut">
              <a:rPr lang="fr-FR" smtClean="0"/>
              <a:t>12/05/2025</a:t>
            </a:fld>
            <a:endParaRPr lang="fr-FR"/>
          </a:p>
        </p:txBody>
      </p:sp>
      <p:sp>
        <p:nvSpPr>
          <p:cNvPr id="8" name="Espace réservé du pied de page 7">
            <a:extLst>
              <a:ext uri="{FF2B5EF4-FFF2-40B4-BE49-F238E27FC236}">
                <a16:creationId xmlns:a16="http://schemas.microsoft.com/office/drawing/2014/main" id="{4B4BAD38-EAAB-5A45-9008-0500A72A267B}"/>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C440DB15-4440-E249-9520-45226DAC1779}"/>
              </a:ext>
            </a:extLst>
          </p:cNvPr>
          <p:cNvSpPr>
            <a:spLocks noGrp="1"/>
          </p:cNvSpPr>
          <p:nvPr>
            <p:ph type="sldNum" sz="quarter" idx="12"/>
          </p:nvPr>
        </p:nvSpPr>
        <p:spPr/>
        <p:txBody>
          <a:bodyPr/>
          <a:lstStyle/>
          <a:p>
            <a:fld id="{6FD0705F-E2B1-744C-849C-7D77E219C527}" type="slidenum">
              <a:rPr lang="fr-FR" smtClean="0"/>
              <a:t>‹N°›</a:t>
            </a:fld>
            <a:endParaRPr lang="fr-FR"/>
          </a:p>
        </p:txBody>
      </p:sp>
    </p:spTree>
    <p:extLst>
      <p:ext uri="{BB962C8B-B14F-4D97-AF65-F5344CB8AC3E}">
        <p14:creationId xmlns:p14="http://schemas.microsoft.com/office/powerpoint/2010/main" val="2698720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E5C74F-F61B-894A-90BC-2789EFA0904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5883708-A50C-3B42-AA4F-A3B5C691C743}"/>
              </a:ext>
            </a:extLst>
          </p:cNvPr>
          <p:cNvSpPr>
            <a:spLocks noGrp="1"/>
          </p:cNvSpPr>
          <p:nvPr>
            <p:ph type="dt" sz="half" idx="10"/>
          </p:nvPr>
        </p:nvSpPr>
        <p:spPr/>
        <p:txBody>
          <a:bodyPr/>
          <a:lstStyle/>
          <a:p>
            <a:fld id="{AC745D7B-9F89-FF44-9EA8-D0D5E9C58BA7}" type="datetimeFigureOut">
              <a:rPr lang="fr-FR" smtClean="0"/>
              <a:t>12/05/2025</a:t>
            </a:fld>
            <a:endParaRPr lang="fr-FR"/>
          </a:p>
        </p:txBody>
      </p:sp>
      <p:sp>
        <p:nvSpPr>
          <p:cNvPr id="4" name="Espace réservé du pied de page 3">
            <a:extLst>
              <a:ext uri="{FF2B5EF4-FFF2-40B4-BE49-F238E27FC236}">
                <a16:creationId xmlns:a16="http://schemas.microsoft.com/office/drawing/2014/main" id="{8A579D55-6C16-B542-B6EC-AAA4B843B93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A4DB941-2DBF-F346-9D23-DC0E3F459872}"/>
              </a:ext>
            </a:extLst>
          </p:cNvPr>
          <p:cNvSpPr>
            <a:spLocks noGrp="1"/>
          </p:cNvSpPr>
          <p:nvPr>
            <p:ph type="sldNum" sz="quarter" idx="12"/>
          </p:nvPr>
        </p:nvSpPr>
        <p:spPr/>
        <p:txBody>
          <a:bodyPr/>
          <a:lstStyle/>
          <a:p>
            <a:fld id="{6FD0705F-E2B1-744C-849C-7D77E219C527}" type="slidenum">
              <a:rPr lang="fr-FR" smtClean="0"/>
              <a:t>‹N°›</a:t>
            </a:fld>
            <a:endParaRPr lang="fr-FR"/>
          </a:p>
        </p:txBody>
      </p:sp>
    </p:spTree>
    <p:extLst>
      <p:ext uri="{BB962C8B-B14F-4D97-AF65-F5344CB8AC3E}">
        <p14:creationId xmlns:p14="http://schemas.microsoft.com/office/powerpoint/2010/main" val="1019689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760EAB7-C7E2-5542-950A-6A5AD1F51330}"/>
              </a:ext>
            </a:extLst>
          </p:cNvPr>
          <p:cNvSpPr>
            <a:spLocks noGrp="1"/>
          </p:cNvSpPr>
          <p:nvPr>
            <p:ph type="dt" sz="half" idx="10"/>
          </p:nvPr>
        </p:nvSpPr>
        <p:spPr/>
        <p:txBody>
          <a:bodyPr/>
          <a:lstStyle/>
          <a:p>
            <a:fld id="{AC745D7B-9F89-FF44-9EA8-D0D5E9C58BA7}" type="datetimeFigureOut">
              <a:rPr lang="fr-FR" smtClean="0"/>
              <a:t>12/05/2025</a:t>
            </a:fld>
            <a:endParaRPr lang="fr-FR"/>
          </a:p>
        </p:txBody>
      </p:sp>
      <p:sp>
        <p:nvSpPr>
          <p:cNvPr id="3" name="Espace réservé du pied de page 2">
            <a:extLst>
              <a:ext uri="{FF2B5EF4-FFF2-40B4-BE49-F238E27FC236}">
                <a16:creationId xmlns:a16="http://schemas.microsoft.com/office/drawing/2014/main" id="{A7CAA372-DA0C-2D4D-A2E2-67FBC320A214}"/>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CFC90C9B-4210-A848-AB88-1ED45A145814}"/>
              </a:ext>
            </a:extLst>
          </p:cNvPr>
          <p:cNvSpPr>
            <a:spLocks noGrp="1"/>
          </p:cNvSpPr>
          <p:nvPr>
            <p:ph type="sldNum" sz="quarter" idx="12"/>
          </p:nvPr>
        </p:nvSpPr>
        <p:spPr/>
        <p:txBody>
          <a:bodyPr/>
          <a:lstStyle/>
          <a:p>
            <a:fld id="{6FD0705F-E2B1-744C-849C-7D77E219C527}" type="slidenum">
              <a:rPr lang="fr-FR" smtClean="0"/>
              <a:t>‹N°›</a:t>
            </a:fld>
            <a:endParaRPr lang="fr-FR"/>
          </a:p>
        </p:txBody>
      </p:sp>
    </p:spTree>
    <p:extLst>
      <p:ext uri="{BB962C8B-B14F-4D97-AF65-F5344CB8AC3E}">
        <p14:creationId xmlns:p14="http://schemas.microsoft.com/office/powerpoint/2010/main" val="3937327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C1A561-8C4B-B841-BBD1-9B74647FB8A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6244A09-6BDD-6E4F-9F2F-925BE9F951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19117503-3CFC-8543-AA02-00BB9FAE5A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B29E287-213B-E944-B908-4A46B2834214}"/>
              </a:ext>
            </a:extLst>
          </p:cNvPr>
          <p:cNvSpPr>
            <a:spLocks noGrp="1"/>
          </p:cNvSpPr>
          <p:nvPr>
            <p:ph type="dt" sz="half" idx="10"/>
          </p:nvPr>
        </p:nvSpPr>
        <p:spPr/>
        <p:txBody>
          <a:bodyPr/>
          <a:lstStyle/>
          <a:p>
            <a:fld id="{AC745D7B-9F89-FF44-9EA8-D0D5E9C58BA7}" type="datetimeFigureOut">
              <a:rPr lang="fr-FR" smtClean="0"/>
              <a:t>12/05/2025</a:t>
            </a:fld>
            <a:endParaRPr lang="fr-FR"/>
          </a:p>
        </p:txBody>
      </p:sp>
      <p:sp>
        <p:nvSpPr>
          <p:cNvPr id="6" name="Espace réservé du pied de page 5">
            <a:extLst>
              <a:ext uri="{FF2B5EF4-FFF2-40B4-BE49-F238E27FC236}">
                <a16:creationId xmlns:a16="http://schemas.microsoft.com/office/drawing/2014/main" id="{41ACD68A-A8C7-324C-BF91-0E8033E9242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B10F169-DE5D-6747-A068-8B2330A7583D}"/>
              </a:ext>
            </a:extLst>
          </p:cNvPr>
          <p:cNvSpPr>
            <a:spLocks noGrp="1"/>
          </p:cNvSpPr>
          <p:nvPr>
            <p:ph type="sldNum" sz="quarter" idx="12"/>
          </p:nvPr>
        </p:nvSpPr>
        <p:spPr/>
        <p:txBody>
          <a:bodyPr/>
          <a:lstStyle/>
          <a:p>
            <a:fld id="{6FD0705F-E2B1-744C-849C-7D77E219C527}" type="slidenum">
              <a:rPr lang="fr-FR" smtClean="0"/>
              <a:t>‹N°›</a:t>
            </a:fld>
            <a:endParaRPr lang="fr-FR"/>
          </a:p>
        </p:txBody>
      </p:sp>
    </p:spTree>
    <p:extLst>
      <p:ext uri="{BB962C8B-B14F-4D97-AF65-F5344CB8AC3E}">
        <p14:creationId xmlns:p14="http://schemas.microsoft.com/office/powerpoint/2010/main" val="684020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6FD30D-FC25-5F4F-BFFF-347BAD5EA46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9D9FEC8B-884D-0747-B973-B8AE46FA20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C53728A-39CB-4348-9EED-78BA1F0CD8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B2B799E-2887-924E-B1FA-5A64D4974A7E}"/>
              </a:ext>
            </a:extLst>
          </p:cNvPr>
          <p:cNvSpPr>
            <a:spLocks noGrp="1"/>
          </p:cNvSpPr>
          <p:nvPr>
            <p:ph type="dt" sz="half" idx="10"/>
          </p:nvPr>
        </p:nvSpPr>
        <p:spPr/>
        <p:txBody>
          <a:bodyPr/>
          <a:lstStyle/>
          <a:p>
            <a:fld id="{AC745D7B-9F89-FF44-9EA8-D0D5E9C58BA7}" type="datetimeFigureOut">
              <a:rPr lang="fr-FR" smtClean="0"/>
              <a:t>12/05/2025</a:t>
            </a:fld>
            <a:endParaRPr lang="fr-FR"/>
          </a:p>
        </p:txBody>
      </p:sp>
      <p:sp>
        <p:nvSpPr>
          <p:cNvPr id="6" name="Espace réservé du pied de page 5">
            <a:extLst>
              <a:ext uri="{FF2B5EF4-FFF2-40B4-BE49-F238E27FC236}">
                <a16:creationId xmlns:a16="http://schemas.microsoft.com/office/drawing/2014/main" id="{34970B95-643F-BD41-B0C0-48530CC19E8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2926DBE-70EA-8E46-81CD-68BE3746859B}"/>
              </a:ext>
            </a:extLst>
          </p:cNvPr>
          <p:cNvSpPr>
            <a:spLocks noGrp="1"/>
          </p:cNvSpPr>
          <p:nvPr>
            <p:ph type="sldNum" sz="quarter" idx="12"/>
          </p:nvPr>
        </p:nvSpPr>
        <p:spPr/>
        <p:txBody>
          <a:bodyPr/>
          <a:lstStyle/>
          <a:p>
            <a:fld id="{6FD0705F-E2B1-744C-849C-7D77E219C527}" type="slidenum">
              <a:rPr lang="fr-FR" smtClean="0"/>
              <a:t>‹N°›</a:t>
            </a:fld>
            <a:endParaRPr lang="fr-FR"/>
          </a:p>
        </p:txBody>
      </p:sp>
    </p:spTree>
    <p:extLst>
      <p:ext uri="{BB962C8B-B14F-4D97-AF65-F5344CB8AC3E}">
        <p14:creationId xmlns:p14="http://schemas.microsoft.com/office/powerpoint/2010/main" val="3639686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6738482-3949-2143-B2FE-43FB611345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2CC5DC6E-503E-6F4A-B94D-622E4D5E95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B637361-25C0-6644-B359-88F48D604C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745D7B-9F89-FF44-9EA8-D0D5E9C58BA7}" type="datetimeFigureOut">
              <a:rPr lang="fr-FR" smtClean="0"/>
              <a:t>12/05/2025</a:t>
            </a:fld>
            <a:endParaRPr lang="fr-FR"/>
          </a:p>
        </p:txBody>
      </p:sp>
      <p:sp>
        <p:nvSpPr>
          <p:cNvPr id="5" name="Espace réservé du pied de page 4">
            <a:extLst>
              <a:ext uri="{FF2B5EF4-FFF2-40B4-BE49-F238E27FC236}">
                <a16:creationId xmlns:a16="http://schemas.microsoft.com/office/drawing/2014/main" id="{3346B654-4EF5-B04C-82B3-83988C9688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94364495-8FEF-0744-9EB4-1F4CBE2E26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D0705F-E2B1-744C-849C-7D77E219C527}" type="slidenum">
              <a:rPr lang="fr-FR" smtClean="0"/>
              <a:t>‹N°›</a:t>
            </a:fld>
            <a:endParaRPr lang="fr-FR"/>
          </a:p>
        </p:txBody>
      </p:sp>
    </p:spTree>
    <p:extLst>
      <p:ext uri="{BB962C8B-B14F-4D97-AF65-F5344CB8AC3E}">
        <p14:creationId xmlns:p14="http://schemas.microsoft.com/office/powerpoint/2010/main" val="2196064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B295A2CB-8227-9147-8B68-012B96E89876}"/>
              </a:ext>
            </a:extLst>
          </p:cNvPr>
          <p:cNvPicPr>
            <a:picLocks noChangeAspect="1"/>
          </p:cNvPicPr>
          <p:nvPr/>
        </p:nvPicPr>
        <p:blipFill>
          <a:blip r:embed="rId3"/>
          <a:stretch>
            <a:fillRect/>
          </a:stretch>
        </p:blipFill>
        <p:spPr>
          <a:xfrm>
            <a:off x="3210815" y="161547"/>
            <a:ext cx="6185647" cy="6426647"/>
          </a:xfrm>
          <a:prstGeom prst="rect">
            <a:avLst/>
          </a:prstGeom>
        </p:spPr>
      </p:pic>
      <p:sp>
        <p:nvSpPr>
          <p:cNvPr id="2" name="Titre 1">
            <a:extLst>
              <a:ext uri="{FF2B5EF4-FFF2-40B4-BE49-F238E27FC236}">
                <a16:creationId xmlns:a16="http://schemas.microsoft.com/office/drawing/2014/main" id="{003A3DC3-AE84-F94A-AFD8-48484F5BA7EA}"/>
              </a:ext>
            </a:extLst>
          </p:cNvPr>
          <p:cNvSpPr>
            <a:spLocks noGrp="1"/>
          </p:cNvSpPr>
          <p:nvPr>
            <p:ph type="ctrTitle"/>
          </p:nvPr>
        </p:nvSpPr>
        <p:spPr>
          <a:xfrm>
            <a:off x="1731638" y="491317"/>
            <a:ext cx="9144000" cy="4747362"/>
          </a:xfrm>
          <a:noFill/>
        </p:spPr>
        <p:txBody>
          <a:bodyPr>
            <a:normAutofit/>
          </a:bodyPr>
          <a:lstStyle/>
          <a:p>
            <a:br>
              <a:rPr lang="fr-FR" sz="3200" b="1" dirty="0">
                <a:solidFill>
                  <a:srgbClr val="0070C0"/>
                </a:solidFill>
              </a:rPr>
            </a:br>
            <a:r>
              <a:rPr lang="fr-FR" sz="4800" b="1" dirty="0"/>
              <a:t>LA TSOUDÊRE </a:t>
            </a:r>
            <a:br>
              <a:rPr lang="fr-FR" sz="4800" b="1" dirty="0"/>
            </a:br>
            <a:r>
              <a:rPr lang="fr-FR" sz="4800" b="1" dirty="0"/>
              <a:t>DOU PATÊ</a:t>
            </a:r>
            <a:br>
              <a:rPr lang="fr-FR" sz="4800" b="1" dirty="0"/>
            </a:br>
            <a:br>
              <a:rPr lang="fr-FR" sz="3200" b="1" dirty="0">
                <a:solidFill>
                  <a:srgbClr val="FFFF00"/>
                </a:solidFill>
              </a:rPr>
            </a:br>
            <a:br>
              <a:rPr lang="fr-FR" sz="3200" b="1" dirty="0">
                <a:solidFill>
                  <a:srgbClr val="FFFF00"/>
                </a:solidFill>
              </a:rPr>
            </a:br>
            <a:r>
              <a:rPr lang="fr-FR" sz="3200" b="1" dirty="0">
                <a:solidFill>
                  <a:srgbClr val="FFFF00"/>
                </a:solidFill>
              </a:rPr>
              <a:t> </a:t>
            </a:r>
            <a:br>
              <a:rPr lang="fr-FR" sz="3200" b="1" dirty="0">
                <a:solidFill>
                  <a:srgbClr val="FFFF00"/>
                </a:solidFill>
              </a:rPr>
            </a:br>
            <a:r>
              <a:rPr lang="fr-FR" sz="3200" b="1" dirty="0">
                <a:solidFill>
                  <a:srgbClr val="FFFF00"/>
                </a:solidFill>
              </a:rPr>
              <a:t>Po </a:t>
            </a:r>
            <a:r>
              <a:rPr lang="fr-FR" sz="3200" b="1" dirty="0" err="1">
                <a:solidFill>
                  <a:srgbClr val="FFFF00"/>
                </a:solidFill>
              </a:rPr>
              <a:t>dèvejâ</a:t>
            </a:r>
            <a:r>
              <a:rPr lang="fr-FR" sz="3200" b="1" dirty="0">
                <a:solidFill>
                  <a:srgbClr val="FFFF00"/>
                </a:solidFill>
              </a:rPr>
              <a:t> le </a:t>
            </a:r>
            <a:r>
              <a:rPr lang="fr-FR" sz="3200" b="1" dirty="0" err="1">
                <a:solidFill>
                  <a:srgbClr val="FFFF00"/>
                </a:solidFill>
              </a:rPr>
              <a:t>patê</a:t>
            </a:r>
            <a:r>
              <a:rPr lang="fr-FR" sz="3200" b="1" dirty="0">
                <a:solidFill>
                  <a:srgbClr val="FFFF00"/>
                </a:solidFill>
              </a:rPr>
              <a:t>,</a:t>
            </a:r>
            <a:br>
              <a:rPr lang="fr-FR" sz="3200" b="1" dirty="0">
                <a:solidFill>
                  <a:srgbClr val="FFFF00"/>
                </a:solidFill>
              </a:rPr>
            </a:br>
            <a:r>
              <a:rPr lang="fr-FR" sz="3200" b="1" dirty="0" err="1">
                <a:solidFill>
                  <a:srgbClr val="FFFF00"/>
                </a:solidFill>
              </a:rPr>
              <a:t>vô</a:t>
            </a:r>
            <a:r>
              <a:rPr lang="fr-FR" sz="3200" b="1" dirty="0">
                <a:solidFill>
                  <a:srgbClr val="FFFF00"/>
                </a:solidFill>
              </a:rPr>
              <a:t> mi le </a:t>
            </a:r>
            <a:r>
              <a:rPr lang="fr-FR" sz="3200" b="1" dirty="0" err="1">
                <a:solidFill>
                  <a:srgbClr val="FFFF00"/>
                </a:solidFill>
              </a:rPr>
              <a:t>prononhyi</a:t>
            </a:r>
            <a:r>
              <a:rPr lang="fr-FR" sz="3200" b="1" dirty="0">
                <a:solidFill>
                  <a:srgbClr val="FFFF00"/>
                </a:solidFill>
              </a:rPr>
              <a:t> </a:t>
            </a:r>
            <a:r>
              <a:rPr lang="fr-FR" sz="3200" b="1" dirty="0" err="1">
                <a:solidFill>
                  <a:srgbClr val="FFFF00"/>
                </a:solidFill>
              </a:rPr>
              <a:t>adrê</a:t>
            </a:r>
            <a:r>
              <a:rPr lang="fr-FR" sz="3200" b="1" dirty="0">
                <a:solidFill>
                  <a:srgbClr val="FFFF00"/>
                </a:solidFill>
              </a:rPr>
              <a:t> !</a:t>
            </a:r>
            <a:br>
              <a:rPr lang="fr-FR" sz="3200" b="1" dirty="0">
                <a:solidFill>
                  <a:srgbClr val="FFFF00"/>
                </a:solidFill>
              </a:rPr>
            </a:br>
            <a:endParaRPr lang="fr-FR" sz="3200" b="1" dirty="0">
              <a:solidFill>
                <a:srgbClr val="FFFF00"/>
              </a:solidFill>
            </a:endParaRPr>
          </a:p>
        </p:txBody>
      </p:sp>
    </p:spTree>
    <p:extLst>
      <p:ext uri="{BB962C8B-B14F-4D97-AF65-F5344CB8AC3E}">
        <p14:creationId xmlns:p14="http://schemas.microsoft.com/office/powerpoint/2010/main" val="2339753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riangle 2">
            <a:extLst>
              <a:ext uri="{FF2B5EF4-FFF2-40B4-BE49-F238E27FC236}">
                <a16:creationId xmlns:a16="http://schemas.microsoft.com/office/drawing/2014/main" id="{9F184EA5-6F23-1B42-B81E-77D04179C7E9}"/>
              </a:ext>
            </a:extLst>
          </p:cNvPr>
          <p:cNvSpPr/>
          <p:nvPr/>
        </p:nvSpPr>
        <p:spPr>
          <a:xfrm>
            <a:off x="2204581" y="2517294"/>
            <a:ext cx="511992" cy="462579"/>
          </a:xfrm>
          <a:prstGeom prst="triangl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a:extLst>
              <a:ext uri="{FF2B5EF4-FFF2-40B4-BE49-F238E27FC236}">
                <a16:creationId xmlns:a16="http://schemas.microsoft.com/office/drawing/2014/main" id="{003A3DC3-AE84-F94A-AFD8-48484F5BA7EA}"/>
              </a:ext>
            </a:extLst>
          </p:cNvPr>
          <p:cNvSpPr>
            <a:spLocks noGrp="1"/>
          </p:cNvSpPr>
          <p:nvPr>
            <p:ph type="ctrTitle"/>
          </p:nvPr>
        </p:nvSpPr>
        <p:spPr>
          <a:xfrm>
            <a:off x="2204581" y="417642"/>
            <a:ext cx="9649215" cy="6221153"/>
          </a:xfrm>
          <a:noFill/>
        </p:spPr>
        <p:txBody>
          <a:bodyPr>
            <a:normAutofit fontScale="90000"/>
          </a:bodyPr>
          <a:lstStyle/>
          <a:p>
            <a:pPr algn="l">
              <a:lnSpc>
                <a:spcPct val="100000"/>
              </a:lnSpc>
            </a:pPr>
            <a:r>
              <a:rPr lang="fr-FR" sz="5400" b="1" dirty="0"/>
              <a:t>Li a </a:t>
            </a:r>
            <a:r>
              <a:rPr lang="fr-FR" sz="5400" b="1" dirty="0" err="1"/>
              <a:t>dou</a:t>
            </a:r>
            <a:r>
              <a:rPr lang="fr-FR" sz="5400" b="1" dirty="0"/>
              <a:t> </a:t>
            </a:r>
            <a:r>
              <a:rPr lang="fr-FR" sz="5400" b="1" dirty="0" err="1"/>
              <a:t>chon</a:t>
            </a:r>
            <a:r>
              <a:rPr lang="fr-FR" sz="5400" b="1" dirty="0"/>
              <a:t> po la </a:t>
            </a:r>
            <a:r>
              <a:rPr lang="fr-FR" sz="5400" b="1" dirty="0" err="1"/>
              <a:t>lètra</a:t>
            </a:r>
            <a:r>
              <a:rPr lang="fr-FR" sz="5400" b="1" dirty="0"/>
              <a:t> </a:t>
            </a:r>
            <a:r>
              <a:rPr lang="fr-FR" sz="8000" b="1" dirty="0" err="1"/>
              <a:t>U-u</a:t>
            </a:r>
            <a:br>
              <a:rPr lang="fr-FR" sz="3200" b="1" dirty="0"/>
            </a:br>
            <a:br>
              <a:rPr lang="fr-FR" sz="3200" b="1" dirty="0"/>
            </a:br>
            <a:r>
              <a:rPr lang="fr-FR" sz="3200" b="1" dirty="0"/>
              <a:t>U – u : le </a:t>
            </a:r>
            <a:r>
              <a:rPr lang="fr-FR" sz="3200" b="1" dirty="0" err="1"/>
              <a:t>dju</a:t>
            </a:r>
            <a:r>
              <a:rPr lang="fr-FR" sz="3200" b="1" dirty="0"/>
              <a:t>, le </a:t>
            </a:r>
            <a:r>
              <a:rPr lang="fr-FR" sz="3200" b="1" dirty="0" err="1"/>
              <a:t>kunyu</a:t>
            </a:r>
            <a:r>
              <a:rPr lang="fr-FR" sz="3200" b="1" dirty="0"/>
              <a:t>, </a:t>
            </a:r>
            <a:r>
              <a:rPr lang="fr-FR" sz="3200" b="1" dirty="0" err="1"/>
              <a:t>pêrdu</a:t>
            </a:r>
            <a:r>
              <a:rPr lang="fr-FR" sz="3200" b="1" dirty="0"/>
              <a:t>, le Bon </a:t>
            </a:r>
            <a:r>
              <a:rPr lang="fr-FR" sz="3200" b="1" dirty="0" err="1"/>
              <a:t>Dyu</a:t>
            </a:r>
            <a:br>
              <a:rPr lang="fr-FR" sz="3200" b="1" dirty="0"/>
            </a:br>
            <a:br>
              <a:rPr lang="fr-FR" sz="3300" b="1" dirty="0"/>
            </a:br>
            <a:r>
              <a:rPr lang="fr-FR" sz="3200" b="1" dirty="0"/>
              <a:t> </a:t>
            </a:r>
            <a:r>
              <a:rPr lang="fr-FR" sz="3600" b="1" dirty="0"/>
              <a:t>!</a:t>
            </a:r>
            <a:r>
              <a:rPr lang="fr-FR" sz="3200" b="1" dirty="0"/>
              <a:t>    </a:t>
            </a:r>
            <a:r>
              <a:rPr lang="fr-FR" sz="3200" b="1" dirty="0" err="1"/>
              <a:t>U-u</a:t>
            </a:r>
            <a:r>
              <a:rPr lang="fr-FR" sz="3200" b="1" dirty="0"/>
              <a:t> ≠ OU - ou</a:t>
            </a:r>
            <a:br>
              <a:rPr lang="fr-FR" sz="3200" b="1" dirty="0"/>
            </a:br>
            <a:br>
              <a:rPr lang="fr-FR" sz="3200" b="1" dirty="0"/>
            </a:br>
            <a:r>
              <a:rPr lang="fr-FR" sz="3200" i="1" dirty="0" err="1"/>
              <a:t>Lè</a:t>
            </a:r>
            <a:r>
              <a:rPr lang="fr-FR" sz="3200" i="1" dirty="0"/>
              <a:t> </a:t>
            </a:r>
            <a:r>
              <a:rPr lang="fr-FR" sz="3200" i="1" dirty="0" err="1"/>
              <a:t>trè</a:t>
            </a:r>
            <a:r>
              <a:rPr lang="fr-FR" sz="3200" i="1" dirty="0"/>
              <a:t> </a:t>
            </a:r>
            <a:r>
              <a:rPr lang="fr-FR" sz="3200" b="1" i="1" dirty="0" err="1"/>
              <a:t>bouébelè</a:t>
            </a:r>
            <a:r>
              <a:rPr lang="fr-FR" sz="3200" i="1" dirty="0"/>
              <a:t> </a:t>
            </a:r>
            <a:r>
              <a:rPr lang="fr-FR" sz="3200" i="1" dirty="0" err="1"/>
              <a:t>chè</a:t>
            </a:r>
            <a:r>
              <a:rPr lang="fr-FR" sz="3200" i="1" dirty="0"/>
              <a:t> </a:t>
            </a:r>
            <a:r>
              <a:rPr lang="fr-FR" sz="3200" i="1" dirty="0" err="1"/>
              <a:t>dèmorâvan</a:t>
            </a:r>
            <a:r>
              <a:rPr lang="fr-FR" sz="3200" i="1" dirty="0"/>
              <a:t> </a:t>
            </a:r>
            <a:r>
              <a:rPr lang="fr-FR" sz="3200" i="1" dirty="0" err="1"/>
              <a:t>pri</a:t>
            </a:r>
            <a:r>
              <a:rPr lang="fr-FR" sz="3200" i="1" dirty="0"/>
              <a:t> </a:t>
            </a:r>
            <a:r>
              <a:rPr lang="fr-FR" sz="3200" b="1" i="1" dirty="0" err="1"/>
              <a:t>dou</a:t>
            </a:r>
            <a:r>
              <a:rPr lang="fr-FR" sz="3200" i="1" dirty="0"/>
              <a:t> </a:t>
            </a:r>
            <a:r>
              <a:rPr lang="fr-FR" sz="3200" i="1" dirty="0" err="1"/>
              <a:t>ryô</a:t>
            </a:r>
            <a:r>
              <a:rPr lang="fr-FR" sz="3200" i="1" dirty="0"/>
              <a:t>. I </a:t>
            </a:r>
            <a:r>
              <a:rPr lang="fr-FR" sz="3200" i="1" dirty="0" err="1"/>
              <a:t>fajan</a:t>
            </a:r>
            <a:r>
              <a:rPr lang="fr-FR" sz="3200" i="1" dirty="0"/>
              <a:t> di </a:t>
            </a:r>
            <a:r>
              <a:rPr lang="fr-FR" sz="3200" i="1" dirty="0" err="1"/>
              <a:t>piti</a:t>
            </a:r>
            <a:r>
              <a:rPr lang="fr-FR" sz="3200" i="1" dirty="0"/>
              <a:t> </a:t>
            </a:r>
            <a:r>
              <a:rPr lang="fr-FR" sz="3200" b="1" i="1" dirty="0"/>
              <a:t>mu</a:t>
            </a:r>
            <a:r>
              <a:rPr lang="fr-FR" sz="3200" i="1" dirty="0"/>
              <a:t> </a:t>
            </a:r>
            <a:r>
              <a:rPr lang="fr-FR" sz="3200" b="1" i="1" dirty="0" err="1"/>
              <a:t>avu</a:t>
            </a:r>
            <a:r>
              <a:rPr lang="fr-FR" sz="3200" i="1" dirty="0"/>
              <a:t> di </a:t>
            </a:r>
            <a:r>
              <a:rPr lang="fr-FR" sz="3200" i="1" dirty="0" err="1"/>
              <a:t>pêrè</a:t>
            </a:r>
            <a:r>
              <a:rPr lang="fr-FR" sz="3200" i="1" dirty="0"/>
              <a:t>. </a:t>
            </a:r>
            <a:r>
              <a:rPr lang="fr-FR" sz="3200" i="1" dirty="0" err="1"/>
              <a:t>Chovin</a:t>
            </a:r>
            <a:r>
              <a:rPr lang="fr-FR" sz="3200" i="1" dirty="0"/>
              <a:t> i </a:t>
            </a:r>
            <a:r>
              <a:rPr lang="fr-FR" sz="3200" i="1" dirty="0" err="1"/>
              <a:t>tsantâvan</a:t>
            </a:r>
            <a:r>
              <a:rPr lang="fr-FR" sz="3200" i="1" dirty="0"/>
              <a:t> ou bin </a:t>
            </a:r>
            <a:r>
              <a:rPr lang="fr-FR" sz="3200" i="1" dirty="0" err="1"/>
              <a:t>dzuyivan</a:t>
            </a:r>
            <a:r>
              <a:rPr lang="fr-FR" sz="3200" i="1" dirty="0"/>
              <a:t> de la </a:t>
            </a:r>
            <a:r>
              <a:rPr lang="fr-FR" sz="3200" i="1" dirty="0" err="1"/>
              <a:t>mujika</a:t>
            </a:r>
            <a:r>
              <a:rPr lang="fr-FR" sz="3200" i="1" dirty="0"/>
              <a:t>. </a:t>
            </a:r>
            <a:r>
              <a:rPr lang="fr-FR" sz="3200" i="1" dirty="0" err="1"/>
              <a:t>Tyin</a:t>
            </a:r>
            <a:r>
              <a:rPr lang="fr-FR" sz="3200" i="1" dirty="0"/>
              <a:t> </a:t>
            </a:r>
            <a:r>
              <a:rPr lang="fr-FR" sz="3200" b="1" i="1" dirty="0" err="1"/>
              <a:t>bouneu</a:t>
            </a:r>
            <a:r>
              <a:rPr lang="fr-FR" sz="3200" i="1" dirty="0"/>
              <a:t> d’</a:t>
            </a:r>
            <a:r>
              <a:rPr lang="fr-FR" sz="3200" i="1" dirty="0" err="1"/>
              <a:t>îthre</a:t>
            </a:r>
            <a:r>
              <a:rPr lang="fr-FR" sz="3200" i="1" dirty="0"/>
              <a:t> </a:t>
            </a:r>
            <a:r>
              <a:rPr lang="fr-FR" sz="3200" i="1" dirty="0" err="1"/>
              <a:t>pri</a:t>
            </a:r>
            <a:r>
              <a:rPr lang="fr-FR" sz="3200" i="1" dirty="0"/>
              <a:t> </a:t>
            </a:r>
            <a:r>
              <a:rPr lang="fr-FR" sz="3200" b="1" i="1" dirty="0"/>
              <a:t>l’</a:t>
            </a:r>
            <a:r>
              <a:rPr lang="fr-FR" sz="3200" b="1" i="1" dirty="0" err="1"/>
              <a:t>ivouè</a:t>
            </a:r>
            <a:r>
              <a:rPr lang="fr-FR" sz="3200" i="1" dirty="0"/>
              <a:t> </a:t>
            </a:r>
            <a:r>
              <a:rPr lang="fr-FR" sz="3200" i="1" dirty="0" err="1"/>
              <a:t>è</a:t>
            </a:r>
            <a:r>
              <a:rPr lang="fr-FR" sz="3200" i="1" dirty="0"/>
              <a:t> </a:t>
            </a:r>
            <a:r>
              <a:rPr lang="fr-FR" sz="3200" i="1" dirty="0" err="1"/>
              <a:t>dèjo</a:t>
            </a:r>
            <a:r>
              <a:rPr lang="fr-FR" sz="3200" i="1" dirty="0"/>
              <a:t> on bi </a:t>
            </a:r>
            <a:r>
              <a:rPr lang="fr-FR" sz="3200" i="1" dirty="0" err="1"/>
              <a:t>chèlà</a:t>
            </a:r>
            <a:r>
              <a:rPr lang="fr-FR" sz="3200" i="1" dirty="0"/>
              <a:t>.</a:t>
            </a:r>
            <a:br>
              <a:rPr lang="fr-FR" sz="3200" i="1" dirty="0"/>
            </a:br>
            <a:r>
              <a:rPr lang="fr-FR" sz="3200" i="1" dirty="0"/>
              <a:t>Kan le </a:t>
            </a:r>
            <a:r>
              <a:rPr lang="fr-FR" sz="3200" i="1" dirty="0" err="1"/>
              <a:t>chèlà</a:t>
            </a:r>
            <a:r>
              <a:rPr lang="fr-FR" sz="3200" i="1" dirty="0"/>
              <a:t> </a:t>
            </a:r>
            <a:r>
              <a:rPr lang="fr-FR" sz="3200" i="1" dirty="0" err="1"/>
              <a:t>chè</a:t>
            </a:r>
            <a:r>
              <a:rPr lang="fr-FR" sz="3200" i="1" dirty="0"/>
              <a:t> </a:t>
            </a:r>
            <a:r>
              <a:rPr lang="fr-FR" sz="3200" b="1" i="1" dirty="0" err="1"/>
              <a:t>muchivè</a:t>
            </a:r>
            <a:r>
              <a:rPr lang="fr-FR" sz="3200" i="1" dirty="0"/>
              <a:t> </a:t>
            </a:r>
            <a:r>
              <a:rPr lang="fr-FR" sz="3200" i="1" dirty="0" err="1"/>
              <a:t>è</a:t>
            </a:r>
            <a:r>
              <a:rPr lang="fr-FR" sz="3200" i="1" dirty="0"/>
              <a:t> </a:t>
            </a:r>
            <a:r>
              <a:rPr lang="fr-FR" sz="3200" i="1" dirty="0" err="1"/>
              <a:t>ke</a:t>
            </a:r>
            <a:r>
              <a:rPr lang="fr-FR" sz="3200" i="1" dirty="0"/>
              <a:t> l’</a:t>
            </a:r>
            <a:r>
              <a:rPr lang="fr-FR" sz="3200" i="1" dirty="0" err="1"/>
              <a:t>orâdzo</a:t>
            </a:r>
            <a:r>
              <a:rPr lang="fr-FR" sz="3200" i="1" dirty="0"/>
              <a:t> </a:t>
            </a:r>
            <a:r>
              <a:rPr lang="fr-FR" sz="3200" i="1" dirty="0" err="1"/>
              <a:t>ch’inkotsè</a:t>
            </a:r>
            <a:r>
              <a:rPr lang="fr-FR" sz="3200" i="1" dirty="0"/>
              <a:t>, i </a:t>
            </a:r>
            <a:r>
              <a:rPr lang="fr-FR" sz="3200" i="1" dirty="0" err="1"/>
              <a:t>rintrâvan</a:t>
            </a:r>
            <a:r>
              <a:rPr lang="fr-FR" sz="3200" i="1" dirty="0"/>
              <a:t> </a:t>
            </a:r>
            <a:r>
              <a:rPr lang="fr-FR" sz="3200" b="1" i="1" dirty="0" err="1"/>
              <a:t>vuto</a:t>
            </a:r>
            <a:r>
              <a:rPr lang="fr-FR" sz="3200" i="1" dirty="0"/>
              <a:t> a la </a:t>
            </a:r>
            <a:r>
              <a:rPr lang="fr-FR" sz="3200" i="1" dirty="0" err="1"/>
              <a:t>méjon</a:t>
            </a:r>
            <a:r>
              <a:rPr lang="fr-FR" sz="3200" i="1" dirty="0"/>
              <a:t>. </a:t>
            </a:r>
            <a:r>
              <a:rPr lang="fr-FR" sz="3200" i="1" dirty="0" err="1"/>
              <a:t>Kontin</a:t>
            </a:r>
            <a:r>
              <a:rPr lang="fr-FR" sz="3200" i="1" dirty="0"/>
              <a:t> </a:t>
            </a:r>
            <a:r>
              <a:rPr lang="fr-FR" sz="3200" i="1" dirty="0" err="1"/>
              <a:t>dè</a:t>
            </a:r>
            <a:r>
              <a:rPr lang="fr-FR" sz="3200" i="1" dirty="0"/>
              <a:t> </a:t>
            </a:r>
            <a:r>
              <a:rPr lang="fr-FR" sz="3200" i="1" dirty="0" err="1"/>
              <a:t>lou</a:t>
            </a:r>
            <a:r>
              <a:rPr lang="fr-FR" sz="3200" i="1" dirty="0"/>
              <a:t> </a:t>
            </a:r>
            <a:r>
              <a:rPr lang="fr-FR" sz="3200" b="1" i="1" dirty="0" err="1"/>
              <a:t>dumidzoua</a:t>
            </a:r>
            <a:r>
              <a:rPr lang="fr-FR" sz="3200" i="1" dirty="0"/>
              <a:t>, i </a:t>
            </a:r>
            <a:r>
              <a:rPr lang="fr-FR" sz="3200" i="1" dirty="0" err="1"/>
              <a:t>medjivan</a:t>
            </a:r>
            <a:r>
              <a:rPr lang="fr-FR" sz="3200" i="1" dirty="0"/>
              <a:t> </a:t>
            </a:r>
            <a:r>
              <a:rPr lang="fr-FR" sz="3200" i="1" dirty="0" err="1"/>
              <a:t>ora</a:t>
            </a:r>
            <a:r>
              <a:rPr lang="fr-FR" sz="3200" i="1" dirty="0"/>
              <a:t> on bon </a:t>
            </a:r>
            <a:r>
              <a:rPr lang="fr-FR" sz="3200" b="1" i="1" dirty="0" err="1"/>
              <a:t>kunyu</a:t>
            </a:r>
            <a:r>
              <a:rPr lang="fr-FR" sz="3200" i="1" dirty="0"/>
              <a:t> </a:t>
            </a:r>
            <a:r>
              <a:rPr lang="fr-FR" sz="3200" i="1" dirty="0" err="1"/>
              <a:t>ke</a:t>
            </a:r>
            <a:r>
              <a:rPr lang="fr-FR" sz="3200" i="1" dirty="0"/>
              <a:t> la dona l’</a:t>
            </a:r>
            <a:r>
              <a:rPr lang="fr-FR" sz="3200" i="1" dirty="0" err="1"/>
              <a:t>avê</a:t>
            </a:r>
            <a:r>
              <a:rPr lang="fr-FR" sz="3200" i="1" dirty="0"/>
              <a:t> </a:t>
            </a:r>
            <a:r>
              <a:rPr lang="fr-FR" sz="3200" i="1" dirty="0" err="1"/>
              <a:t>fê</a:t>
            </a:r>
            <a:r>
              <a:rPr lang="fr-FR" sz="3200" i="1" dirty="0"/>
              <a:t> po </a:t>
            </a:r>
            <a:r>
              <a:rPr lang="fr-FR" sz="3200" i="1" dirty="0" err="1"/>
              <a:t>cha</a:t>
            </a:r>
            <a:r>
              <a:rPr lang="fr-FR" sz="3200" i="1" dirty="0"/>
              <a:t> </a:t>
            </a:r>
            <a:r>
              <a:rPr lang="fr-FR" sz="3200" i="1" dirty="0" err="1"/>
              <a:t>galèja</a:t>
            </a:r>
            <a:r>
              <a:rPr lang="fr-FR" sz="3200" i="1" dirty="0"/>
              <a:t> </a:t>
            </a:r>
            <a:r>
              <a:rPr lang="fr-FR" sz="3200" i="1" dirty="0" err="1"/>
              <a:t>binda</a:t>
            </a:r>
            <a:r>
              <a:rPr lang="fr-FR" sz="3200" i="1" dirty="0"/>
              <a:t>. </a:t>
            </a:r>
            <a:br>
              <a:rPr lang="fr-FR" sz="3200" i="1" dirty="0"/>
            </a:br>
            <a:r>
              <a:rPr lang="fr-FR" sz="3200" i="1" dirty="0"/>
              <a:t> </a:t>
            </a:r>
            <a:endParaRPr lang="fr-FR" sz="3200" b="1" dirty="0"/>
          </a:p>
        </p:txBody>
      </p:sp>
      <p:pic>
        <p:nvPicPr>
          <p:cNvPr id="5" name="Image 4">
            <a:extLst>
              <a:ext uri="{FF2B5EF4-FFF2-40B4-BE49-F238E27FC236}">
                <a16:creationId xmlns:a16="http://schemas.microsoft.com/office/drawing/2014/main" id="{B295A2CB-8227-9147-8B68-012B96E89876}"/>
              </a:ext>
            </a:extLst>
          </p:cNvPr>
          <p:cNvPicPr>
            <a:picLocks noChangeAspect="1"/>
          </p:cNvPicPr>
          <p:nvPr/>
        </p:nvPicPr>
        <p:blipFill>
          <a:blip r:embed="rId3"/>
          <a:stretch>
            <a:fillRect/>
          </a:stretch>
        </p:blipFill>
        <p:spPr>
          <a:xfrm>
            <a:off x="236845" y="272233"/>
            <a:ext cx="1667111" cy="1732064"/>
          </a:xfrm>
          <a:prstGeom prst="rect">
            <a:avLst/>
          </a:prstGeom>
        </p:spPr>
      </p:pic>
      <p:sp>
        <p:nvSpPr>
          <p:cNvPr id="4" name="Rectangle 3">
            <a:extLst>
              <a:ext uri="{FF2B5EF4-FFF2-40B4-BE49-F238E27FC236}">
                <a16:creationId xmlns:a16="http://schemas.microsoft.com/office/drawing/2014/main" id="{75FD63FE-007C-3F4C-89BC-EF5699A006BC}"/>
              </a:ext>
            </a:extLst>
          </p:cNvPr>
          <p:cNvSpPr/>
          <p:nvPr/>
        </p:nvSpPr>
        <p:spPr>
          <a:xfrm>
            <a:off x="748837" y="1080967"/>
            <a:ext cx="643125" cy="923330"/>
          </a:xfrm>
          <a:prstGeom prst="rect">
            <a:avLst/>
          </a:prstGeom>
        </p:spPr>
        <p:txBody>
          <a:bodyPr wrap="none">
            <a:spAutoFit/>
          </a:bodyPr>
          <a:lstStyle/>
          <a:p>
            <a:r>
              <a:rPr lang="fr-FR" sz="5400" dirty="0">
                <a:solidFill>
                  <a:srgbClr val="FFFF00"/>
                </a:solidFill>
              </a:rPr>
              <a:t>U</a:t>
            </a:r>
          </a:p>
        </p:txBody>
      </p:sp>
    </p:spTree>
    <p:extLst>
      <p:ext uri="{BB962C8B-B14F-4D97-AF65-F5344CB8AC3E}">
        <p14:creationId xmlns:p14="http://schemas.microsoft.com/office/powerpoint/2010/main" val="1704934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00B0F0"/>
            </a:gs>
            <a:gs pos="74000">
              <a:schemeClr val="accent1">
                <a:lumMod val="45000"/>
                <a:lumOff val="55000"/>
              </a:schemeClr>
            </a:gs>
            <a:gs pos="83000">
              <a:srgbClr val="92D050"/>
            </a:gs>
            <a:gs pos="100000">
              <a:srgbClr val="92D050"/>
            </a:gs>
          </a:gsLst>
          <a:lin ang="5400000" scaled="1"/>
        </a:gradFill>
        <a:effectLst/>
      </p:bgPr>
    </p:b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B295A2CB-8227-9147-8B68-012B96E89876}"/>
              </a:ext>
            </a:extLst>
          </p:cNvPr>
          <p:cNvPicPr>
            <a:picLocks noChangeAspect="1"/>
          </p:cNvPicPr>
          <p:nvPr/>
        </p:nvPicPr>
        <p:blipFill>
          <a:blip r:embed="rId3"/>
          <a:stretch>
            <a:fillRect/>
          </a:stretch>
        </p:blipFill>
        <p:spPr>
          <a:xfrm>
            <a:off x="3698204" y="1697078"/>
            <a:ext cx="4795593" cy="4982435"/>
          </a:xfrm>
          <a:prstGeom prst="rect">
            <a:avLst/>
          </a:prstGeom>
        </p:spPr>
      </p:pic>
      <p:sp>
        <p:nvSpPr>
          <p:cNvPr id="2" name="Titre 1">
            <a:extLst>
              <a:ext uri="{FF2B5EF4-FFF2-40B4-BE49-F238E27FC236}">
                <a16:creationId xmlns:a16="http://schemas.microsoft.com/office/drawing/2014/main" id="{003A3DC3-AE84-F94A-AFD8-48484F5BA7EA}"/>
              </a:ext>
            </a:extLst>
          </p:cNvPr>
          <p:cNvSpPr>
            <a:spLocks noGrp="1"/>
          </p:cNvSpPr>
          <p:nvPr>
            <p:ph type="ctrTitle"/>
          </p:nvPr>
        </p:nvSpPr>
        <p:spPr>
          <a:xfrm>
            <a:off x="1624061" y="1352032"/>
            <a:ext cx="9144000" cy="4747362"/>
          </a:xfrm>
          <a:noFill/>
        </p:spPr>
        <p:txBody>
          <a:bodyPr>
            <a:normAutofit fontScale="90000"/>
          </a:bodyPr>
          <a:lstStyle/>
          <a:p>
            <a:br>
              <a:rPr lang="fr-FR" sz="3200" b="1" dirty="0">
                <a:solidFill>
                  <a:srgbClr val="FFFF00"/>
                </a:solidFill>
              </a:rPr>
            </a:br>
            <a:br>
              <a:rPr lang="fr-FR" sz="3200" b="1" dirty="0">
                <a:solidFill>
                  <a:srgbClr val="FFFF00"/>
                </a:solidFill>
              </a:rPr>
            </a:br>
            <a:r>
              <a:rPr lang="fr-FR" sz="3200" b="1" dirty="0"/>
              <a:t>Adon</a:t>
            </a:r>
            <a:br>
              <a:rPr lang="fr-FR" sz="3200" b="1" dirty="0"/>
            </a:br>
            <a:r>
              <a:rPr lang="fr-FR" sz="3200" b="1" dirty="0"/>
              <a:t>i </a:t>
            </a:r>
            <a:r>
              <a:rPr lang="fr-FR" sz="3200" b="1" dirty="0" err="1"/>
              <a:t>fô</a:t>
            </a:r>
            <a:r>
              <a:rPr lang="fr-FR" sz="3200" b="1" dirty="0"/>
              <a:t> </a:t>
            </a:r>
            <a:r>
              <a:rPr lang="fr-FR" sz="3200" b="1" dirty="0" err="1"/>
              <a:t>betâ</a:t>
            </a:r>
            <a:br>
              <a:rPr lang="fr-FR" sz="3200" b="1" dirty="0"/>
            </a:br>
            <a:r>
              <a:rPr lang="fr-FR" sz="3200" b="1" dirty="0" err="1"/>
              <a:t>din</a:t>
            </a:r>
            <a:r>
              <a:rPr lang="fr-FR" sz="3200" b="1" dirty="0"/>
              <a:t> la </a:t>
            </a:r>
            <a:r>
              <a:rPr lang="fr-FR" sz="3200" b="1" dirty="0" err="1"/>
              <a:t>tsoudêre</a:t>
            </a:r>
            <a:r>
              <a:rPr lang="fr-FR" sz="3200" b="1" dirty="0"/>
              <a:t>…</a:t>
            </a:r>
            <a:br>
              <a:rPr lang="fr-FR" sz="3200" b="1" dirty="0"/>
            </a:br>
            <a:br>
              <a:rPr lang="fr-FR" sz="3200" b="1" dirty="0">
                <a:solidFill>
                  <a:srgbClr val="FFFF00"/>
                </a:solidFill>
              </a:rPr>
            </a:br>
            <a:br>
              <a:rPr lang="fr-FR" sz="3200" b="1" dirty="0">
                <a:solidFill>
                  <a:srgbClr val="FFFF00"/>
                </a:solidFill>
              </a:rPr>
            </a:br>
            <a:r>
              <a:rPr lang="fr-FR" sz="3200" b="1" dirty="0">
                <a:solidFill>
                  <a:srgbClr val="FFFF00"/>
                </a:solidFill>
              </a:rPr>
              <a:t> </a:t>
            </a:r>
            <a:br>
              <a:rPr lang="fr-FR" sz="3200" b="1" dirty="0">
                <a:solidFill>
                  <a:srgbClr val="FFFF00"/>
                </a:solidFill>
              </a:rPr>
            </a:br>
            <a:r>
              <a:rPr lang="fr-FR" sz="3200" b="1" dirty="0">
                <a:solidFill>
                  <a:srgbClr val="FFFF00"/>
                </a:solidFill>
              </a:rPr>
              <a:t>di mo </a:t>
            </a:r>
            <a:br>
              <a:rPr lang="fr-FR" sz="3200" b="1" dirty="0">
                <a:solidFill>
                  <a:srgbClr val="FFFF00"/>
                </a:solidFill>
              </a:rPr>
            </a:br>
            <a:r>
              <a:rPr lang="fr-FR" sz="3200" b="1" dirty="0" err="1">
                <a:solidFill>
                  <a:srgbClr val="FFFF00"/>
                </a:solidFill>
              </a:rPr>
              <a:t>avoui</a:t>
            </a:r>
            <a:r>
              <a:rPr lang="fr-FR" sz="3200" b="1" dirty="0">
                <a:solidFill>
                  <a:srgbClr val="FFFF00"/>
                </a:solidFill>
              </a:rPr>
              <a:t> </a:t>
            </a:r>
            <a:r>
              <a:rPr lang="fr-FR" sz="3200" b="1" dirty="0" err="1">
                <a:solidFill>
                  <a:srgbClr val="FFFF00"/>
                </a:solidFill>
              </a:rPr>
              <a:t>lou</a:t>
            </a:r>
            <a:r>
              <a:rPr lang="fr-FR" sz="3200" b="1" dirty="0">
                <a:solidFill>
                  <a:srgbClr val="FFFF00"/>
                </a:solidFill>
              </a:rPr>
              <a:t> </a:t>
            </a:r>
            <a:r>
              <a:rPr lang="fr-FR" sz="3200" b="1" dirty="0" err="1">
                <a:solidFill>
                  <a:srgbClr val="FFFF00"/>
                </a:solidFill>
              </a:rPr>
              <a:t>chon</a:t>
            </a:r>
            <a:r>
              <a:rPr lang="fr-FR" sz="3200" b="1" dirty="0">
                <a:solidFill>
                  <a:srgbClr val="FFFF00"/>
                </a:solidFill>
              </a:rPr>
              <a:t>, </a:t>
            </a:r>
            <a:br>
              <a:rPr lang="fr-FR" sz="3200" b="1" dirty="0">
                <a:solidFill>
                  <a:srgbClr val="FFFF00"/>
                </a:solidFill>
              </a:rPr>
            </a:br>
            <a:r>
              <a:rPr lang="fr-FR" sz="3200" b="1" dirty="0" err="1">
                <a:solidFill>
                  <a:srgbClr val="FFFF00"/>
                </a:solidFill>
              </a:rPr>
              <a:t>avoui</a:t>
            </a:r>
            <a:r>
              <a:rPr lang="fr-FR" sz="3200" b="1" dirty="0">
                <a:solidFill>
                  <a:srgbClr val="FFFF00"/>
                </a:solidFill>
              </a:rPr>
              <a:t> </a:t>
            </a:r>
            <a:r>
              <a:rPr lang="fr-FR" sz="3200" b="1" dirty="0" err="1">
                <a:solidFill>
                  <a:srgbClr val="FFFF00"/>
                </a:solidFill>
              </a:rPr>
              <a:t>lou</a:t>
            </a:r>
            <a:r>
              <a:rPr lang="fr-FR" sz="3200" b="1" dirty="0">
                <a:solidFill>
                  <a:srgbClr val="FFFF00"/>
                </a:solidFill>
              </a:rPr>
              <a:t> </a:t>
            </a:r>
            <a:r>
              <a:rPr lang="fr-FR" sz="3200" b="1" dirty="0" err="1">
                <a:solidFill>
                  <a:srgbClr val="FFFF00"/>
                </a:solidFill>
              </a:rPr>
              <a:t>kolà</a:t>
            </a:r>
            <a:r>
              <a:rPr lang="fr-FR" sz="3200" b="1" dirty="0">
                <a:solidFill>
                  <a:srgbClr val="FFFF00"/>
                </a:solidFill>
              </a:rPr>
              <a:t> </a:t>
            </a:r>
            <a:br>
              <a:rPr lang="fr-FR" sz="3200" b="1" dirty="0">
                <a:solidFill>
                  <a:srgbClr val="FFFF00"/>
                </a:solidFill>
              </a:rPr>
            </a:br>
            <a:endParaRPr lang="fr-FR" sz="3200" b="1" dirty="0">
              <a:solidFill>
                <a:srgbClr val="FFFF00"/>
              </a:solidFill>
            </a:endParaRPr>
          </a:p>
        </p:txBody>
      </p:sp>
    </p:spTree>
    <p:extLst>
      <p:ext uri="{BB962C8B-B14F-4D97-AF65-F5344CB8AC3E}">
        <p14:creationId xmlns:p14="http://schemas.microsoft.com/office/powerpoint/2010/main" val="3133044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00B0F0"/>
            </a:gs>
            <a:gs pos="74000">
              <a:schemeClr val="accent1">
                <a:lumMod val="45000"/>
                <a:lumOff val="55000"/>
              </a:schemeClr>
            </a:gs>
            <a:gs pos="83000">
              <a:srgbClr val="92D050"/>
            </a:gs>
            <a:gs pos="100000">
              <a:srgbClr val="92D050"/>
            </a:gs>
          </a:gsLst>
          <a:lin ang="5400000" scaled="1"/>
        </a:gradFill>
        <a:effectLst/>
      </p:bgPr>
    </p:b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B295A2CB-8227-9147-8B68-012B96E89876}"/>
              </a:ext>
            </a:extLst>
          </p:cNvPr>
          <p:cNvPicPr>
            <a:picLocks noChangeAspect="1"/>
          </p:cNvPicPr>
          <p:nvPr/>
        </p:nvPicPr>
        <p:blipFill>
          <a:blip r:embed="rId3"/>
          <a:stretch>
            <a:fillRect/>
          </a:stretch>
        </p:blipFill>
        <p:spPr>
          <a:xfrm>
            <a:off x="3698204" y="1697078"/>
            <a:ext cx="4795593" cy="4982435"/>
          </a:xfrm>
          <a:prstGeom prst="rect">
            <a:avLst/>
          </a:prstGeom>
        </p:spPr>
      </p:pic>
      <p:sp>
        <p:nvSpPr>
          <p:cNvPr id="2" name="Titre 1">
            <a:extLst>
              <a:ext uri="{FF2B5EF4-FFF2-40B4-BE49-F238E27FC236}">
                <a16:creationId xmlns:a16="http://schemas.microsoft.com/office/drawing/2014/main" id="{003A3DC3-AE84-F94A-AFD8-48484F5BA7EA}"/>
              </a:ext>
            </a:extLst>
          </p:cNvPr>
          <p:cNvSpPr>
            <a:spLocks noGrp="1"/>
          </p:cNvSpPr>
          <p:nvPr>
            <p:ph type="ctrTitle"/>
          </p:nvPr>
        </p:nvSpPr>
        <p:spPr>
          <a:xfrm>
            <a:off x="1602546" y="1728550"/>
            <a:ext cx="9144000" cy="4747362"/>
          </a:xfrm>
          <a:noFill/>
        </p:spPr>
        <p:txBody>
          <a:bodyPr>
            <a:normAutofit fontScale="90000"/>
          </a:bodyPr>
          <a:lstStyle/>
          <a:p>
            <a:br>
              <a:rPr lang="fr-FR" sz="3200" b="1" dirty="0">
                <a:solidFill>
                  <a:srgbClr val="FFFF00"/>
                </a:solidFill>
              </a:rPr>
            </a:br>
            <a:r>
              <a:rPr lang="fr-FR" sz="3200" b="1" dirty="0"/>
              <a:t>L’</a:t>
            </a:r>
            <a:r>
              <a:rPr lang="fr-FR" sz="3200" b="1" dirty="0" err="1"/>
              <a:t>è</a:t>
            </a:r>
            <a:r>
              <a:rPr lang="fr-FR" sz="3200" b="1" dirty="0"/>
              <a:t> </a:t>
            </a:r>
            <a:r>
              <a:rPr lang="fr-FR" sz="3200" b="1" dirty="0" err="1"/>
              <a:t>kemin</a:t>
            </a:r>
            <a:br>
              <a:rPr lang="fr-FR" sz="3200" b="1" dirty="0"/>
            </a:br>
            <a:r>
              <a:rPr lang="fr-FR" sz="3200" b="1" dirty="0"/>
              <a:t>a l’</a:t>
            </a:r>
            <a:r>
              <a:rPr lang="fr-FR" sz="3200" b="1" dirty="0" err="1"/>
              <a:t>ôthô</a:t>
            </a:r>
            <a:br>
              <a:rPr lang="fr-FR" sz="3200" b="1" dirty="0"/>
            </a:br>
            <a:r>
              <a:rPr lang="fr-FR" sz="3200" b="1" dirty="0"/>
              <a:t>kan no </a:t>
            </a:r>
            <a:r>
              <a:rPr lang="fr-FR" sz="3200" b="1" dirty="0" err="1"/>
              <a:t>volin</a:t>
            </a:r>
            <a:r>
              <a:rPr lang="fr-FR" sz="3200" b="1" dirty="0"/>
              <a:t> </a:t>
            </a:r>
            <a:r>
              <a:rPr lang="fr-FR" sz="3200" b="1" dirty="0" err="1"/>
              <a:t>medji</a:t>
            </a:r>
            <a:r>
              <a:rPr lang="fr-FR" sz="3200" b="1" dirty="0"/>
              <a:t>.</a:t>
            </a:r>
            <a:br>
              <a:rPr lang="fr-FR" sz="3200" b="1" dirty="0">
                <a:solidFill>
                  <a:srgbClr val="FFFF00"/>
                </a:solidFill>
              </a:rPr>
            </a:br>
            <a:br>
              <a:rPr lang="fr-FR" sz="3200" b="1" dirty="0">
                <a:solidFill>
                  <a:srgbClr val="FFFF00"/>
                </a:solidFill>
              </a:rPr>
            </a:br>
            <a:r>
              <a:rPr lang="fr-FR" sz="3200" b="1" dirty="0">
                <a:solidFill>
                  <a:srgbClr val="FFFF00"/>
                </a:solidFill>
              </a:rPr>
              <a:t>I </a:t>
            </a:r>
            <a:r>
              <a:rPr lang="fr-FR" sz="3200" b="1" dirty="0" err="1">
                <a:solidFill>
                  <a:srgbClr val="FFFF00"/>
                </a:solidFill>
              </a:rPr>
              <a:t>fô</a:t>
            </a:r>
            <a:r>
              <a:rPr lang="fr-FR" sz="3200" b="1" dirty="0">
                <a:solidFill>
                  <a:srgbClr val="FFFF00"/>
                </a:solidFill>
              </a:rPr>
              <a:t> di </a:t>
            </a:r>
            <a:r>
              <a:rPr lang="fr-FR" sz="3200" b="1" dirty="0" err="1">
                <a:solidFill>
                  <a:srgbClr val="FFFF00"/>
                </a:solidFill>
              </a:rPr>
              <a:t>kurtiyâdzo</a:t>
            </a:r>
            <a:r>
              <a:rPr lang="fr-FR" sz="3200" b="1" dirty="0">
                <a:solidFill>
                  <a:srgbClr val="FFFF00"/>
                </a:solidFill>
              </a:rPr>
              <a:t>,</a:t>
            </a:r>
            <a:br>
              <a:rPr lang="fr-FR" sz="3200" b="1" dirty="0">
                <a:solidFill>
                  <a:srgbClr val="FFFF00"/>
                </a:solidFill>
              </a:rPr>
            </a:br>
            <a:r>
              <a:rPr lang="fr-FR" sz="3200" b="1" dirty="0" err="1">
                <a:solidFill>
                  <a:srgbClr val="FFFF00"/>
                </a:solidFill>
              </a:rPr>
              <a:t>dè</a:t>
            </a:r>
            <a:r>
              <a:rPr lang="fr-FR" sz="3200" b="1" dirty="0">
                <a:solidFill>
                  <a:srgbClr val="FFFF00"/>
                </a:solidFill>
              </a:rPr>
              <a:t> l’</a:t>
            </a:r>
            <a:r>
              <a:rPr lang="fr-FR" sz="3200" b="1" dirty="0" err="1">
                <a:solidFill>
                  <a:srgbClr val="FFFF00"/>
                </a:solidFill>
              </a:rPr>
              <a:t>ivouè</a:t>
            </a:r>
            <a:r>
              <a:rPr lang="fr-FR" sz="3200" b="1" dirty="0">
                <a:solidFill>
                  <a:srgbClr val="FFFF00"/>
                </a:solidFill>
              </a:rPr>
              <a:t>, de la </a:t>
            </a:r>
            <a:r>
              <a:rPr lang="fr-FR" sz="3200" b="1" dirty="0" err="1">
                <a:solidFill>
                  <a:srgbClr val="FFFF00"/>
                </a:solidFill>
              </a:rPr>
              <a:t>chô</a:t>
            </a:r>
            <a:r>
              <a:rPr lang="fr-FR" sz="3200" b="1" dirty="0">
                <a:solidFill>
                  <a:srgbClr val="FFFF00"/>
                </a:solidFill>
              </a:rPr>
              <a:t>,</a:t>
            </a:r>
            <a:br>
              <a:rPr lang="fr-FR" sz="3200" b="1" dirty="0">
                <a:solidFill>
                  <a:srgbClr val="FFFF00"/>
                </a:solidFill>
              </a:rPr>
            </a:br>
            <a:r>
              <a:rPr lang="fr-FR" sz="3200" b="1" dirty="0">
                <a:solidFill>
                  <a:srgbClr val="FFFF00"/>
                </a:solidFill>
              </a:rPr>
              <a:t>de la </a:t>
            </a:r>
            <a:r>
              <a:rPr lang="fr-FR" sz="3200" b="1" dirty="0" err="1">
                <a:solidFill>
                  <a:srgbClr val="FFFF00"/>
                </a:solidFill>
              </a:rPr>
              <a:t>tsê</a:t>
            </a:r>
            <a:br>
              <a:rPr lang="fr-FR" sz="3200" b="1" dirty="0">
                <a:solidFill>
                  <a:srgbClr val="FFFF00"/>
                </a:solidFill>
              </a:rPr>
            </a:br>
            <a:r>
              <a:rPr lang="fr-FR" sz="3200" b="1" dirty="0" err="1">
                <a:solidFill>
                  <a:srgbClr val="FFFF00"/>
                </a:solidFill>
              </a:rPr>
              <a:t>è</a:t>
            </a:r>
            <a:r>
              <a:rPr lang="fr-FR" sz="3200" b="1" dirty="0">
                <a:solidFill>
                  <a:srgbClr val="FFFF00"/>
                </a:solidFill>
              </a:rPr>
              <a:t> di j’</a:t>
            </a:r>
            <a:r>
              <a:rPr lang="fr-FR" sz="3200" b="1" dirty="0" err="1">
                <a:solidFill>
                  <a:srgbClr val="FFFF00"/>
                </a:solidFill>
              </a:rPr>
              <a:t>èchàdè</a:t>
            </a:r>
            <a:r>
              <a:rPr lang="fr-FR" sz="3200" b="1" dirty="0">
                <a:solidFill>
                  <a:srgbClr val="FFFF00"/>
                </a:solidFill>
              </a:rPr>
              <a:t>.</a:t>
            </a:r>
            <a:br>
              <a:rPr lang="fr-FR" sz="3200" b="1" dirty="0">
                <a:solidFill>
                  <a:srgbClr val="FFFF00"/>
                </a:solidFill>
              </a:rPr>
            </a:br>
            <a:br>
              <a:rPr lang="fr-FR" sz="3200" b="1" dirty="0">
                <a:solidFill>
                  <a:srgbClr val="FFFF00"/>
                </a:solidFill>
              </a:rPr>
            </a:br>
            <a:endParaRPr lang="fr-FR" sz="3200" b="1" dirty="0">
              <a:solidFill>
                <a:srgbClr val="FFFF00"/>
              </a:solidFill>
            </a:endParaRPr>
          </a:p>
        </p:txBody>
      </p:sp>
    </p:spTree>
    <p:extLst>
      <p:ext uri="{BB962C8B-B14F-4D97-AF65-F5344CB8AC3E}">
        <p14:creationId xmlns:p14="http://schemas.microsoft.com/office/powerpoint/2010/main" val="38077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00B0F0"/>
            </a:gs>
            <a:gs pos="74000">
              <a:schemeClr val="accent1">
                <a:lumMod val="45000"/>
                <a:lumOff val="55000"/>
              </a:schemeClr>
            </a:gs>
            <a:gs pos="83000">
              <a:srgbClr val="92D050"/>
            </a:gs>
            <a:gs pos="100000">
              <a:srgbClr val="92D050"/>
            </a:gs>
          </a:gsLst>
          <a:lin ang="5400000" scaled="1"/>
        </a:gradFill>
        <a:effectLst/>
      </p:bgPr>
    </p:b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B295A2CB-8227-9147-8B68-012B96E89876}"/>
              </a:ext>
            </a:extLst>
          </p:cNvPr>
          <p:cNvPicPr>
            <a:picLocks noChangeAspect="1"/>
          </p:cNvPicPr>
          <p:nvPr/>
        </p:nvPicPr>
        <p:blipFill>
          <a:blip r:embed="rId3"/>
          <a:stretch>
            <a:fillRect/>
          </a:stretch>
        </p:blipFill>
        <p:spPr>
          <a:xfrm>
            <a:off x="3698204" y="1697078"/>
            <a:ext cx="4795593" cy="4982435"/>
          </a:xfrm>
          <a:prstGeom prst="rect">
            <a:avLst/>
          </a:prstGeom>
        </p:spPr>
      </p:pic>
      <p:sp>
        <p:nvSpPr>
          <p:cNvPr id="2" name="Titre 1">
            <a:extLst>
              <a:ext uri="{FF2B5EF4-FFF2-40B4-BE49-F238E27FC236}">
                <a16:creationId xmlns:a16="http://schemas.microsoft.com/office/drawing/2014/main" id="{003A3DC3-AE84-F94A-AFD8-48484F5BA7EA}"/>
              </a:ext>
            </a:extLst>
          </p:cNvPr>
          <p:cNvSpPr>
            <a:spLocks noGrp="1"/>
          </p:cNvSpPr>
          <p:nvPr>
            <p:ph type="ctrTitle"/>
          </p:nvPr>
        </p:nvSpPr>
        <p:spPr>
          <a:xfrm>
            <a:off x="1602546" y="1728550"/>
            <a:ext cx="9144000" cy="4747362"/>
          </a:xfrm>
          <a:noFill/>
        </p:spPr>
        <p:txBody>
          <a:bodyPr>
            <a:normAutofit fontScale="90000"/>
          </a:bodyPr>
          <a:lstStyle/>
          <a:p>
            <a:br>
              <a:rPr lang="fr-FR" sz="3200" b="1" dirty="0">
                <a:solidFill>
                  <a:srgbClr val="FFFF00"/>
                </a:solidFill>
              </a:rPr>
            </a:br>
            <a:br>
              <a:rPr lang="fr-FR" sz="3200" b="1" dirty="0">
                <a:solidFill>
                  <a:srgbClr val="FFFF00"/>
                </a:solidFill>
              </a:rPr>
            </a:br>
            <a:br>
              <a:rPr lang="fr-FR" sz="3200" b="1" dirty="0">
                <a:solidFill>
                  <a:srgbClr val="FFFF00"/>
                </a:solidFill>
              </a:rPr>
            </a:br>
            <a:br>
              <a:rPr lang="fr-FR" sz="3200" b="1" dirty="0">
                <a:solidFill>
                  <a:srgbClr val="FFFF00"/>
                </a:solidFill>
              </a:rPr>
            </a:br>
            <a:r>
              <a:rPr lang="fr-FR" sz="3200" b="1" dirty="0"/>
              <a:t>Po le </a:t>
            </a:r>
            <a:r>
              <a:rPr lang="fr-FR" sz="3200" b="1" dirty="0" err="1"/>
              <a:t>patê</a:t>
            </a:r>
            <a:r>
              <a:rPr lang="fr-FR" sz="3200" b="1" dirty="0"/>
              <a:t>,</a:t>
            </a:r>
            <a:br>
              <a:rPr lang="fr-FR" sz="3200" b="1" dirty="0"/>
            </a:br>
            <a:r>
              <a:rPr lang="fr-FR" sz="3200" b="1" dirty="0"/>
              <a:t>i </a:t>
            </a:r>
            <a:r>
              <a:rPr lang="fr-FR" sz="3200" b="1" dirty="0" err="1"/>
              <a:t>fô</a:t>
            </a:r>
            <a:r>
              <a:rPr lang="fr-FR" sz="3200" b="1" dirty="0"/>
              <a:t> di mo </a:t>
            </a:r>
            <a:br>
              <a:rPr lang="fr-FR" sz="3200" b="1" dirty="0"/>
            </a:br>
            <a:r>
              <a:rPr lang="fr-FR" sz="3200" b="1" dirty="0" err="1"/>
              <a:t>ke</a:t>
            </a:r>
            <a:r>
              <a:rPr lang="fr-FR" sz="3200" b="1" dirty="0"/>
              <a:t> </a:t>
            </a:r>
            <a:r>
              <a:rPr lang="fr-FR" sz="3200" b="1" dirty="0" err="1"/>
              <a:t>chè</a:t>
            </a:r>
            <a:r>
              <a:rPr lang="fr-FR" sz="3200" b="1" dirty="0"/>
              <a:t> fon </a:t>
            </a:r>
            <a:br>
              <a:rPr lang="fr-FR" sz="3200" b="1" dirty="0"/>
            </a:br>
            <a:r>
              <a:rPr lang="fr-FR" sz="3200" b="1" dirty="0" err="1"/>
              <a:t>avu</a:t>
            </a:r>
            <a:r>
              <a:rPr lang="fr-FR" sz="3200" b="1" dirty="0"/>
              <a:t> di </a:t>
            </a:r>
            <a:r>
              <a:rPr lang="fr-FR" sz="3200" b="1" dirty="0" err="1"/>
              <a:t>lètrè</a:t>
            </a:r>
            <a:br>
              <a:rPr lang="fr-FR" sz="3200" b="1" dirty="0"/>
            </a:br>
            <a:br>
              <a:rPr lang="fr-FR" sz="3200" b="1" dirty="0">
                <a:solidFill>
                  <a:srgbClr val="FFFF00"/>
                </a:solidFill>
              </a:rPr>
            </a:br>
            <a:br>
              <a:rPr lang="fr-FR" sz="3200" b="1" dirty="0">
                <a:solidFill>
                  <a:srgbClr val="FFFF00"/>
                </a:solidFill>
              </a:rPr>
            </a:br>
            <a:r>
              <a:rPr lang="fr-FR" sz="3200" b="1" dirty="0" err="1">
                <a:solidFill>
                  <a:srgbClr val="FFFF00"/>
                </a:solidFill>
              </a:rPr>
              <a:t>ke</a:t>
            </a:r>
            <a:r>
              <a:rPr lang="fr-FR" sz="3200" b="1" dirty="0">
                <a:solidFill>
                  <a:srgbClr val="FFFF00"/>
                </a:solidFill>
              </a:rPr>
              <a:t> </a:t>
            </a:r>
            <a:r>
              <a:rPr lang="fr-FR" sz="3200" b="1" dirty="0" err="1">
                <a:solidFill>
                  <a:srgbClr val="FFFF00"/>
                </a:solidFill>
              </a:rPr>
              <a:t>chè</a:t>
            </a:r>
            <a:r>
              <a:rPr lang="fr-FR" sz="3200" b="1" dirty="0">
                <a:solidFill>
                  <a:srgbClr val="FFFF00"/>
                </a:solidFill>
              </a:rPr>
              <a:t> </a:t>
            </a:r>
            <a:r>
              <a:rPr lang="fr-FR" sz="3200" b="1" dirty="0" err="1">
                <a:solidFill>
                  <a:srgbClr val="FFFF00"/>
                </a:solidFill>
              </a:rPr>
              <a:t>prononhyon</a:t>
            </a:r>
            <a:br>
              <a:rPr lang="fr-FR" sz="3200" b="1" dirty="0">
                <a:solidFill>
                  <a:srgbClr val="FFFF00"/>
                </a:solidFill>
              </a:rPr>
            </a:br>
            <a:r>
              <a:rPr lang="fr-FR" sz="3200" b="1" dirty="0">
                <a:solidFill>
                  <a:srgbClr val="FFFF00"/>
                </a:solidFill>
              </a:rPr>
              <a:t>di </a:t>
            </a:r>
            <a:r>
              <a:rPr lang="fr-FR" sz="3200" b="1" dirty="0" err="1">
                <a:solidFill>
                  <a:srgbClr val="FFFF00"/>
                </a:solidFill>
              </a:rPr>
              <a:t>kou</a:t>
            </a:r>
            <a:r>
              <a:rPr lang="fr-FR" sz="3200" b="1" dirty="0">
                <a:solidFill>
                  <a:srgbClr val="FFFF00"/>
                </a:solidFill>
              </a:rPr>
              <a:t> </a:t>
            </a:r>
            <a:r>
              <a:rPr lang="fr-FR" sz="3200" b="1" dirty="0" err="1">
                <a:solidFill>
                  <a:srgbClr val="FFFF00"/>
                </a:solidFill>
              </a:rPr>
              <a:t>dinche</a:t>
            </a:r>
            <a:r>
              <a:rPr lang="fr-FR" sz="3200" b="1" dirty="0">
                <a:solidFill>
                  <a:srgbClr val="FFFF00"/>
                </a:solidFill>
              </a:rPr>
              <a:t>,</a:t>
            </a:r>
            <a:br>
              <a:rPr lang="fr-FR" sz="3200" b="1" dirty="0">
                <a:solidFill>
                  <a:srgbClr val="FFFF00"/>
                </a:solidFill>
              </a:rPr>
            </a:br>
            <a:r>
              <a:rPr lang="fr-FR" sz="3200" b="1" dirty="0">
                <a:solidFill>
                  <a:srgbClr val="FFFF00"/>
                </a:solidFill>
              </a:rPr>
              <a:t>di </a:t>
            </a:r>
            <a:r>
              <a:rPr lang="fr-FR" sz="3200" b="1" dirty="0" err="1">
                <a:solidFill>
                  <a:srgbClr val="FFFF00"/>
                </a:solidFill>
              </a:rPr>
              <a:t>kou</a:t>
            </a:r>
            <a:r>
              <a:rPr lang="fr-FR" sz="3200" b="1" dirty="0">
                <a:solidFill>
                  <a:srgbClr val="FFFF00"/>
                </a:solidFill>
              </a:rPr>
              <a:t> </a:t>
            </a:r>
            <a:r>
              <a:rPr lang="fr-FR" sz="3200" b="1" dirty="0" err="1">
                <a:solidFill>
                  <a:srgbClr val="FFFF00"/>
                </a:solidFill>
              </a:rPr>
              <a:t>ôtramin</a:t>
            </a:r>
            <a:r>
              <a:rPr lang="fr-FR" sz="3200" b="1" dirty="0">
                <a:solidFill>
                  <a:srgbClr val="FFFF00"/>
                </a:solidFill>
              </a:rPr>
              <a:t>.</a:t>
            </a:r>
            <a:br>
              <a:rPr lang="fr-FR" sz="3200" b="1" dirty="0">
                <a:solidFill>
                  <a:srgbClr val="FFFF00"/>
                </a:solidFill>
              </a:rPr>
            </a:br>
            <a:br>
              <a:rPr lang="fr-FR" sz="3200" b="1" dirty="0">
                <a:solidFill>
                  <a:srgbClr val="FFFF00"/>
                </a:solidFill>
              </a:rPr>
            </a:br>
            <a:endParaRPr lang="fr-FR" sz="3200" b="1" dirty="0">
              <a:solidFill>
                <a:srgbClr val="FFFF00"/>
              </a:solidFill>
            </a:endParaRPr>
          </a:p>
        </p:txBody>
      </p:sp>
    </p:spTree>
    <p:extLst>
      <p:ext uri="{BB962C8B-B14F-4D97-AF65-F5344CB8AC3E}">
        <p14:creationId xmlns:p14="http://schemas.microsoft.com/office/powerpoint/2010/main" val="2391276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00B0F0"/>
            </a:gs>
            <a:gs pos="74000">
              <a:schemeClr val="accent1">
                <a:lumMod val="45000"/>
                <a:lumOff val="55000"/>
              </a:schemeClr>
            </a:gs>
            <a:gs pos="83000">
              <a:srgbClr val="92D050"/>
            </a:gs>
            <a:gs pos="100000">
              <a:srgbClr val="92D050"/>
            </a:gs>
          </a:gsLst>
          <a:lin ang="5400000" scaled="1"/>
        </a:gradFill>
        <a:effectLst/>
      </p:bgPr>
    </p:b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B295A2CB-8227-9147-8B68-012B96E89876}"/>
              </a:ext>
            </a:extLst>
          </p:cNvPr>
          <p:cNvPicPr>
            <a:picLocks noChangeAspect="1"/>
          </p:cNvPicPr>
          <p:nvPr/>
        </p:nvPicPr>
        <p:blipFill>
          <a:blip r:embed="rId3"/>
          <a:stretch>
            <a:fillRect/>
          </a:stretch>
        </p:blipFill>
        <p:spPr>
          <a:xfrm>
            <a:off x="3698204" y="1697078"/>
            <a:ext cx="4795593" cy="4982435"/>
          </a:xfrm>
          <a:prstGeom prst="rect">
            <a:avLst/>
          </a:prstGeom>
        </p:spPr>
      </p:pic>
      <p:sp>
        <p:nvSpPr>
          <p:cNvPr id="2" name="Titre 1">
            <a:extLst>
              <a:ext uri="{FF2B5EF4-FFF2-40B4-BE49-F238E27FC236}">
                <a16:creationId xmlns:a16="http://schemas.microsoft.com/office/drawing/2014/main" id="{003A3DC3-AE84-F94A-AFD8-48484F5BA7EA}"/>
              </a:ext>
            </a:extLst>
          </p:cNvPr>
          <p:cNvSpPr>
            <a:spLocks noGrp="1"/>
          </p:cNvSpPr>
          <p:nvPr>
            <p:ph type="ctrTitle"/>
          </p:nvPr>
        </p:nvSpPr>
        <p:spPr>
          <a:xfrm>
            <a:off x="1602546" y="1728550"/>
            <a:ext cx="9144000" cy="4747362"/>
          </a:xfrm>
          <a:noFill/>
        </p:spPr>
        <p:txBody>
          <a:bodyPr>
            <a:normAutofit/>
          </a:bodyPr>
          <a:lstStyle/>
          <a:p>
            <a:r>
              <a:rPr lang="fr-FR" sz="3200" b="1" dirty="0" err="1"/>
              <a:t>Apri</a:t>
            </a:r>
            <a:r>
              <a:rPr lang="fr-FR" sz="3200" b="1" dirty="0"/>
              <a:t>, le </a:t>
            </a:r>
            <a:r>
              <a:rPr lang="fr-FR" sz="3200" b="1" dirty="0" err="1"/>
              <a:t>patê</a:t>
            </a:r>
            <a:r>
              <a:rPr lang="fr-FR" sz="3200" b="1" dirty="0"/>
              <a:t> pou</a:t>
            </a:r>
            <a:br>
              <a:rPr lang="fr-FR" sz="3200" b="1" dirty="0"/>
            </a:br>
            <a:r>
              <a:rPr lang="fr-FR" sz="3200" b="1" dirty="0" err="1"/>
              <a:t>chè</a:t>
            </a:r>
            <a:r>
              <a:rPr lang="fr-FR" sz="3200" b="1" dirty="0"/>
              <a:t> </a:t>
            </a:r>
            <a:r>
              <a:rPr lang="fr-FR" sz="3200" b="1" dirty="0" err="1"/>
              <a:t>dèvejâ</a:t>
            </a:r>
            <a:br>
              <a:rPr lang="fr-FR" sz="3200" b="1" dirty="0"/>
            </a:br>
            <a:br>
              <a:rPr lang="fr-FR" sz="3200" b="1" dirty="0">
                <a:solidFill>
                  <a:srgbClr val="FFFF00"/>
                </a:solidFill>
              </a:rPr>
            </a:br>
            <a:br>
              <a:rPr lang="fr-FR" sz="3200" b="1" dirty="0">
                <a:solidFill>
                  <a:srgbClr val="FFFF00"/>
                </a:solidFill>
              </a:rPr>
            </a:br>
            <a:r>
              <a:rPr lang="fr-FR" sz="3200" b="1" dirty="0" err="1">
                <a:solidFill>
                  <a:srgbClr val="FFFF00"/>
                </a:solidFill>
              </a:rPr>
              <a:t>chè</a:t>
            </a:r>
            <a:r>
              <a:rPr lang="fr-FR" sz="3200" b="1" dirty="0">
                <a:solidFill>
                  <a:srgbClr val="FFFF00"/>
                </a:solidFill>
              </a:rPr>
              <a:t> </a:t>
            </a:r>
            <a:r>
              <a:rPr lang="fr-FR" sz="3200" b="1" dirty="0" err="1">
                <a:solidFill>
                  <a:srgbClr val="FFFF00"/>
                </a:solidFill>
              </a:rPr>
              <a:t>fére</a:t>
            </a:r>
            <a:r>
              <a:rPr lang="fr-FR" sz="3200" b="1" dirty="0">
                <a:solidFill>
                  <a:srgbClr val="FFFF00"/>
                </a:solidFill>
              </a:rPr>
              <a:t> a </a:t>
            </a:r>
            <a:r>
              <a:rPr lang="fr-FR" sz="3200" b="1" dirty="0" err="1">
                <a:solidFill>
                  <a:srgbClr val="FFFF00"/>
                </a:solidFill>
              </a:rPr>
              <a:t>konprindre</a:t>
            </a:r>
            <a:br>
              <a:rPr lang="fr-FR" sz="3200" b="1" dirty="0">
                <a:solidFill>
                  <a:srgbClr val="FFFF00"/>
                </a:solidFill>
              </a:rPr>
            </a:br>
            <a:r>
              <a:rPr lang="fr-FR" sz="3200" b="1" dirty="0" err="1">
                <a:solidFill>
                  <a:srgbClr val="FFFF00"/>
                </a:solidFill>
              </a:rPr>
              <a:t>è</a:t>
            </a:r>
            <a:r>
              <a:rPr lang="fr-FR" sz="3200" b="1" dirty="0">
                <a:solidFill>
                  <a:srgbClr val="FFFF00"/>
                </a:solidFill>
              </a:rPr>
              <a:t> </a:t>
            </a:r>
            <a:r>
              <a:rPr lang="fr-FR" sz="3200" b="1" dirty="0" err="1">
                <a:solidFill>
                  <a:srgbClr val="FFFF00"/>
                </a:solidFill>
              </a:rPr>
              <a:t>rèdzoyi</a:t>
            </a:r>
            <a:r>
              <a:rPr lang="fr-FR" sz="3200" b="1" dirty="0">
                <a:solidFill>
                  <a:srgbClr val="FFFF00"/>
                </a:solidFill>
              </a:rPr>
              <a:t> le </a:t>
            </a:r>
            <a:r>
              <a:rPr lang="fr-FR" sz="3200" b="1" dirty="0" err="1">
                <a:solidFill>
                  <a:srgbClr val="FFFF00"/>
                </a:solidFill>
              </a:rPr>
              <a:t>kà</a:t>
            </a:r>
            <a:br>
              <a:rPr lang="fr-FR" sz="3200" b="1" dirty="0">
                <a:solidFill>
                  <a:srgbClr val="FFFF00"/>
                </a:solidFill>
              </a:rPr>
            </a:br>
            <a:r>
              <a:rPr lang="fr-FR" sz="3200" b="1" dirty="0" err="1">
                <a:solidFill>
                  <a:srgbClr val="FFFF00"/>
                </a:solidFill>
              </a:rPr>
              <a:t>dè</a:t>
            </a:r>
            <a:r>
              <a:rPr lang="fr-FR" sz="3200" b="1" dirty="0">
                <a:solidFill>
                  <a:srgbClr val="FFFF00"/>
                </a:solidFill>
              </a:rPr>
              <a:t> ti hou </a:t>
            </a:r>
            <a:r>
              <a:rPr lang="fr-FR" sz="3200" b="1" dirty="0" err="1">
                <a:solidFill>
                  <a:srgbClr val="FFFF00"/>
                </a:solidFill>
              </a:rPr>
              <a:t>ke</a:t>
            </a:r>
            <a:r>
              <a:rPr lang="fr-FR" sz="3200" b="1" dirty="0">
                <a:solidFill>
                  <a:srgbClr val="FFFF00"/>
                </a:solidFill>
              </a:rPr>
              <a:t> l’</a:t>
            </a:r>
            <a:r>
              <a:rPr lang="fr-FR" sz="3200" b="1" dirty="0" err="1">
                <a:solidFill>
                  <a:srgbClr val="FFFF00"/>
                </a:solidFill>
              </a:rPr>
              <a:t>intindon</a:t>
            </a:r>
            <a:r>
              <a:rPr lang="fr-FR" sz="3200" b="1" dirty="0">
                <a:solidFill>
                  <a:srgbClr val="FFFF00"/>
                </a:solidFill>
              </a:rPr>
              <a:t>.</a:t>
            </a:r>
            <a:br>
              <a:rPr lang="fr-FR" sz="3200" b="1" dirty="0">
                <a:solidFill>
                  <a:srgbClr val="FFFF00"/>
                </a:solidFill>
              </a:rPr>
            </a:br>
            <a:br>
              <a:rPr lang="fr-FR" sz="3200" b="1" dirty="0">
                <a:solidFill>
                  <a:srgbClr val="FFFF00"/>
                </a:solidFill>
              </a:rPr>
            </a:br>
            <a:endParaRPr lang="fr-FR" sz="3200" b="1" dirty="0">
              <a:solidFill>
                <a:srgbClr val="FFFF00"/>
              </a:solidFill>
            </a:endParaRPr>
          </a:p>
        </p:txBody>
      </p:sp>
    </p:spTree>
    <p:extLst>
      <p:ext uri="{BB962C8B-B14F-4D97-AF65-F5344CB8AC3E}">
        <p14:creationId xmlns:p14="http://schemas.microsoft.com/office/powerpoint/2010/main" val="627819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3A3DC3-AE84-F94A-AFD8-48484F5BA7EA}"/>
              </a:ext>
            </a:extLst>
          </p:cNvPr>
          <p:cNvSpPr>
            <a:spLocks noGrp="1"/>
          </p:cNvSpPr>
          <p:nvPr>
            <p:ph type="ctrTitle"/>
          </p:nvPr>
        </p:nvSpPr>
        <p:spPr>
          <a:xfrm>
            <a:off x="2204581" y="417642"/>
            <a:ext cx="9649215" cy="6221153"/>
          </a:xfrm>
          <a:noFill/>
        </p:spPr>
        <p:txBody>
          <a:bodyPr>
            <a:normAutofit fontScale="90000"/>
          </a:bodyPr>
          <a:lstStyle/>
          <a:p>
            <a:pPr algn="l">
              <a:lnSpc>
                <a:spcPct val="100000"/>
              </a:lnSpc>
            </a:pPr>
            <a:r>
              <a:rPr lang="fr-FR" b="1" dirty="0"/>
              <a:t>Li a </a:t>
            </a:r>
            <a:r>
              <a:rPr lang="fr-FR" b="1" dirty="0" err="1"/>
              <a:t>trè</a:t>
            </a:r>
            <a:r>
              <a:rPr lang="fr-FR" b="1" dirty="0"/>
              <a:t> </a:t>
            </a:r>
            <a:r>
              <a:rPr lang="fr-FR" b="1" dirty="0" err="1"/>
              <a:t>chon</a:t>
            </a:r>
            <a:r>
              <a:rPr lang="fr-FR" b="1" dirty="0"/>
              <a:t> po la </a:t>
            </a:r>
            <a:r>
              <a:rPr lang="fr-FR" b="1" dirty="0" err="1"/>
              <a:t>lètra</a:t>
            </a:r>
            <a:r>
              <a:rPr lang="fr-FR" b="1" dirty="0"/>
              <a:t> </a:t>
            </a:r>
            <a:r>
              <a:rPr lang="fr-FR" sz="8900" b="1" dirty="0" err="1"/>
              <a:t>A-a</a:t>
            </a:r>
            <a:br>
              <a:rPr lang="fr-FR" sz="3200" b="1" dirty="0"/>
            </a:br>
            <a:br>
              <a:rPr lang="fr-FR" sz="3200" b="1" dirty="0"/>
            </a:br>
            <a:r>
              <a:rPr lang="fr-FR" sz="3200" b="1" dirty="0"/>
              <a:t>A – a	: la dona, la </a:t>
            </a:r>
            <a:r>
              <a:rPr lang="fr-FR" sz="3200" b="1" dirty="0" err="1"/>
              <a:t>tsata</a:t>
            </a:r>
            <a:r>
              <a:rPr lang="fr-FR" sz="3200" b="1" dirty="0"/>
              <a:t>, la rata, </a:t>
            </a:r>
            <a:r>
              <a:rPr lang="fr-FR" sz="3200" b="1" dirty="0" err="1"/>
              <a:t>bouna</a:t>
            </a:r>
            <a:r>
              <a:rPr lang="fr-FR" sz="3200" b="1" dirty="0"/>
              <a:t>, </a:t>
            </a:r>
            <a:r>
              <a:rPr lang="fr-FR" sz="3200" b="1" dirty="0" err="1"/>
              <a:t>poura</a:t>
            </a:r>
            <a:r>
              <a:rPr lang="fr-FR" sz="3200" b="1" dirty="0"/>
              <a:t>, </a:t>
            </a:r>
            <a:r>
              <a:rPr lang="fr-FR" sz="3200" b="1" dirty="0" err="1"/>
              <a:t>kontinta</a:t>
            </a:r>
            <a:br>
              <a:rPr lang="fr-FR" sz="3200" b="1" dirty="0"/>
            </a:br>
            <a:br>
              <a:rPr lang="fr-FR" sz="3200" b="1" dirty="0"/>
            </a:br>
            <a:r>
              <a:rPr lang="fr-FR" sz="3200" b="1" dirty="0"/>
              <a:t>À – à : l’</a:t>
            </a:r>
            <a:r>
              <a:rPr lang="fr-FR" sz="3200" b="1" dirty="0" err="1"/>
              <a:t>anà</a:t>
            </a:r>
            <a:r>
              <a:rPr lang="fr-FR" sz="3200" b="1" dirty="0"/>
              <a:t>, le </a:t>
            </a:r>
            <a:r>
              <a:rPr lang="fr-FR" sz="3200" b="1" dirty="0" err="1"/>
              <a:t>chèlà</a:t>
            </a:r>
            <a:r>
              <a:rPr lang="fr-FR" sz="3200" b="1" dirty="0"/>
              <a:t>, le </a:t>
            </a:r>
            <a:r>
              <a:rPr lang="fr-FR" sz="3200" b="1" dirty="0" err="1"/>
              <a:t>krà</a:t>
            </a:r>
            <a:r>
              <a:rPr lang="fr-FR" sz="3200" b="1" dirty="0"/>
              <a:t>, </a:t>
            </a:r>
            <a:r>
              <a:rPr lang="fr-FR" sz="3200" b="1" dirty="0" err="1"/>
              <a:t>pouirà</a:t>
            </a:r>
            <a:r>
              <a:rPr lang="fr-FR" sz="3200" b="1" dirty="0"/>
              <a:t>, </a:t>
            </a:r>
            <a:r>
              <a:rPr lang="fr-FR" sz="3200" b="1" dirty="0" err="1"/>
              <a:t>dzoyà</a:t>
            </a:r>
            <a:r>
              <a:rPr lang="fr-FR" sz="3200" b="1" dirty="0"/>
              <a:t>, </a:t>
            </a:r>
            <a:r>
              <a:rPr lang="fr-FR" sz="3200" b="1" dirty="0" err="1"/>
              <a:t>dzanlyà</a:t>
            </a:r>
            <a:br>
              <a:rPr lang="fr-FR" sz="3200" b="1" dirty="0"/>
            </a:br>
            <a:br>
              <a:rPr lang="fr-FR" sz="3200" b="1" dirty="0"/>
            </a:br>
            <a:r>
              <a:rPr lang="fr-FR" sz="3200" b="1" dirty="0" err="1"/>
              <a:t>Â</a:t>
            </a:r>
            <a:r>
              <a:rPr lang="fr-FR" sz="3200" b="1" dirty="0"/>
              <a:t> – </a:t>
            </a:r>
            <a:r>
              <a:rPr lang="fr-FR" sz="3200" b="1" dirty="0" err="1"/>
              <a:t>â</a:t>
            </a:r>
            <a:r>
              <a:rPr lang="fr-FR" sz="3200" b="1" dirty="0"/>
              <a:t> : le </a:t>
            </a:r>
            <a:r>
              <a:rPr lang="fr-FR" sz="3200" b="1" dirty="0" err="1"/>
              <a:t>chudâ</a:t>
            </a:r>
            <a:r>
              <a:rPr lang="fr-FR" sz="3200" b="1" dirty="0"/>
              <a:t>, l’</a:t>
            </a:r>
            <a:r>
              <a:rPr lang="fr-FR" sz="3200" b="1" dirty="0" err="1"/>
              <a:t>âno</a:t>
            </a:r>
            <a:r>
              <a:rPr lang="fr-FR" sz="3200" b="1" dirty="0"/>
              <a:t>, le </a:t>
            </a:r>
            <a:r>
              <a:rPr lang="fr-FR" sz="3200" b="1" dirty="0" err="1"/>
              <a:t>demâ</a:t>
            </a:r>
            <a:r>
              <a:rPr lang="fr-FR" sz="3200" b="1" dirty="0"/>
              <a:t>, </a:t>
            </a:r>
            <a:r>
              <a:rPr lang="fr-FR" sz="3200" b="1" dirty="0" err="1"/>
              <a:t>amâ</a:t>
            </a:r>
            <a:r>
              <a:rPr lang="fr-FR" sz="3200" b="1" dirty="0"/>
              <a:t>, </a:t>
            </a:r>
            <a:r>
              <a:rPr lang="fr-FR" sz="3200" b="1" dirty="0" err="1"/>
              <a:t>dèvejâ</a:t>
            </a:r>
            <a:r>
              <a:rPr lang="fr-FR" sz="3200" b="1" dirty="0"/>
              <a:t>, </a:t>
            </a:r>
            <a:r>
              <a:rPr lang="fr-FR" sz="3200" b="1" dirty="0" err="1"/>
              <a:t>pyakâ</a:t>
            </a:r>
            <a:br>
              <a:rPr lang="fr-FR" sz="3200" b="1" dirty="0"/>
            </a:br>
            <a:br>
              <a:rPr lang="fr-FR" sz="3200" b="1" dirty="0"/>
            </a:br>
            <a:r>
              <a:rPr lang="fr-FR" sz="3200" i="1" dirty="0"/>
              <a:t>Le</a:t>
            </a:r>
            <a:r>
              <a:rPr lang="fr-FR" sz="3200" b="1" i="1" dirty="0"/>
              <a:t> </a:t>
            </a:r>
            <a:r>
              <a:rPr lang="fr-FR" sz="3200" b="1" i="1" dirty="0" err="1"/>
              <a:t>demâ</a:t>
            </a:r>
            <a:r>
              <a:rPr lang="fr-FR" sz="3200" b="1" i="1" dirty="0"/>
              <a:t>, la dona </a:t>
            </a:r>
            <a:r>
              <a:rPr lang="fr-FR" sz="3200" i="1" dirty="0" err="1"/>
              <a:t>irè</a:t>
            </a:r>
            <a:r>
              <a:rPr lang="fr-FR" sz="3200" i="1" dirty="0"/>
              <a:t> </a:t>
            </a:r>
            <a:r>
              <a:rPr lang="fr-FR" sz="3200" i="1" dirty="0" err="1"/>
              <a:t>pâ</a:t>
            </a:r>
            <a:r>
              <a:rPr lang="fr-FR" sz="3200" i="1" dirty="0"/>
              <a:t> </a:t>
            </a:r>
            <a:r>
              <a:rPr lang="fr-FR" sz="3200" i="1" dirty="0" err="1"/>
              <a:t>tru</a:t>
            </a:r>
            <a:r>
              <a:rPr lang="fr-FR" sz="3200" i="1" dirty="0"/>
              <a:t> </a:t>
            </a:r>
            <a:r>
              <a:rPr lang="fr-FR" sz="3200" b="1" i="1" dirty="0" err="1"/>
              <a:t>kontinta</a:t>
            </a:r>
            <a:r>
              <a:rPr lang="fr-FR" sz="3200" i="1" dirty="0"/>
              <a:t>, </a:t>
            </a:r>
            <a:r>
              <a:rPr lang="fr-FR" sz="3200" i="1" dirty="0" err="1"/>
              <a:t>pêrmo</a:t>
            </a:r>
            <a:r>
              <a:rPr lang="fr-FR" sz="3200" i="1" dirty="0"/>
              <a:t> </a:t>
            </a:r>
            <a:r>
              <a:rPr lang="fr-FR" sz="3200" i="1" dirty="0" err="1"/>
              <a:t>ke</a:t>
            </a:r>
            <a:r>
              <a:rPr lang="fr-FR" sz="3200" i="1" dirty="0"/>
              <a:t> </a:t>
            </a:r>
            <a:r>
              <a:rPr lang="fr-FR" sz="3200" i="1" dirty="0" err="1"/>
              <a:t>lè</a:t>
            </a:r>
            <a:r>
              <a:rPr lang="fr-FR" sz="3200" i="1" dirty="0"/>
              <a:t> </a:t>
            </a:r>
            <a:r>
              <a:rPr lang="fr-FR" sz="3200" b="1" i="1" dirty="0" err="1"/>
              <a:t>ratè</a:t>
            </a:r>
            <a:r>
              <a:rPr lang="fr-FR" sz="3200" i="1" dirty="0"/>
              <a:t> l’</a:t>
            </a:r>
            <a:r>
              <a:rPr lang="fr-FR" sz="3200" i="1" dirty="0" err="1"/>
              <a:t>avan</a:t>
            </a:r>
            <a:r>
              <a:rPr lang="fr-FR" sz="3200" i="1" dirty="0"/>
              <a:t> </a:t>
            </a:r>
            <a:r>
              <a:rPr lang="fr-FR" sz="3200" i="1" dirty="0" err="1"/>
              <a:t>medji</a:t>
            </a:r>
            <a:r>
              <a:rPr lang="fr-FR" sz="3200" i="1" dirty="0"/>
              <a:t> </a:t>
            </a:r>
            <a:r>
              <a:rPr lang="fr-FR" sz="3200" b="1" i="1" dirty="0" err="1"/>
              <a:t>tota</a:t>
            </a:r>
            <a:r>
              <a:rPr lang="fr-FR" sz="3200" b="1" i="1" dirty="0"/>
              <a:t> la </a:t>
            </a:r>
            <a:r>
              <a:rPr lang="fr-FR" sz="3200" b="1" i="1" dirty="0" err="1"/>
              <a:t>farna</a:t>
            </a:r>
            <a:r>
              <a:rPr lang="fr-FR" sz="3200" b="1" i="1" dirty="0"/>
              <a:t> </a:t>
            </a:r>
            <a:r>
              <a:rPr lang="fr-FR" sz="3200" i="1" dirty="0" err="1"/>
              <a:t>ke</a:t>
            </a:r>
            <a:r>
              <a:rPr lang="fr-FR" sz="3200" i="1" dirty="0"/>
              <a:t> l’</a:t>
            </a:r>
            <a:r>
              <a:rPr lang="fr-FR" sz="3200" i="1" dirty="0" err="1"/>
              <a:t>avê</a:t>
            </a:r>
            <a:r>
              <a:rPr lang="fr-FR" sz="3200" i="1" dirty="0"/>
              <a:t> </a:t>
            </a:r>
            <a:r>
              <a:rPr lang="fr-FR" sz="3200" b="1" i="1" dirty="0" err="1"/>
              <a:t>inkotcha</a:t>
            </a:r>
            <a:r>
              <a:rPr lang="fr-FR" sz="3200" i="1" dirty="0"/>
              <a:t> po le </a:t>
            </a:r>
            <a:r>
              <a:rPr lang="fr-FR" sz="3200" i="1" dirty="0" err="1"/>
              <a:t>kunyu</a:t>
            </a:r>
            <a:r>
              <a:rPr lang="fr-FR" sz="3200" i="1" dirty="0"/>
              <a:t>. </a:t>
            </a:r>
            <a:br>
              <a:rPr lang="fr-FR" sz="3200" i="1" dirty="0"/>
            </a:br>
            <a:r>
              <a:rPr lang="fr-FR" sz="3200" b="1" i="1" dirty="0"/>
              <a:t>La </a:t>
            </a:r>
            <a:r>
              <a:rPr lang="fr-FR" sz="3200" b="1" i="1" dirty="0" err="1"/>
              <a:t>tsata</a:t>
            </a:r>
            <a:r>
              <a:rPr lang="fr-FR" sz="3200" b="1" i="1" dirty="0"/>
              <a:t> </a:t>
            </a:r>
            <a:r>
              <a:rPr lang="fr-FR" sz="3200" i="1" dirty="0"/>
              <a:t>l’</a:t>
            </a:r>
            <a:r>
              <a:rPr lang="fr-FR" sz="3200" i="1" dirty="0" err="1"/>
              <a:t>avê</a:t>
            </a:r>
            <a:r>
              <a:rPr lang="fr-FR" sz="3200" i="1" dirty="0"/>
              <a:t> </a:t>
            </a:r>
            <a:r>
              <a:rPr lang="fr-FR" sz="3200" i="1" dirty="0" err="1"/>
              <a:t>rin</a:t>
            </a:r>
            <a:r>
              <a:rPr lang="fr-FR" sz="3200" i="1" dirty="0"/>
              <a:t> </a:t>
            </a:r>
            <a:r>
              <a:rPr lang="fr-FR" sz="3200" i="1" dirty="0" err="1"/>
              <a:t>yu</a:t>
            </a:r>
            <a:r>
              <a:rPr lang="fr-FR" sz="3200" i="1" dirty="0"/>
              <a:t>, </a:t>
            </a:r>
            <a:r>
              <a:rPr lang="fr-FR" sz="3200" i="1" dirty="0" err="1"/>
              <a:t>irè</a:t>
            </a:r>
            <a:r>
              <a:rPr lang="fr-FR" sz="3200" i="1" dirty="0"/>
              <a:t>-the </a:t>
            </a:r>
            <a:r>
              <a:rPr lang="fr-FR" sz="3200" b="1" i="1" dirty="0" err="1"/>
              <a:t>pouiràja</a:t>
            </a:r>
            <a:r>
              <a:rPr lang="fr-FR" sz="3200" i="1" dirty="0"/>
              <a:t> chti </a:t>
            </a:r>
            <a:r>
              <a:rPr lang="fr-FR" sz="3200" i="1" dirty="0" err="1"/>
              <a:t>kou</a:t>
            </a:r>
            <a:r>
              <a:rPr lang="fr-FR" sz="3200" i="1" dirty="0"/>
              <a:t> ?</a:t>
            </a:r>
            <a:br>
              <a:rPr lang="fr-FR" sz="3200" dirty="0"/>
            </a:br>
            <a:endParaRPr lang="fr-FR" sz="3200" dirty="0"/>
          </a:p>
        </p:txBody>
      </p:sp>
      <p:pic>
        <p:nvPicPr>
          <p:cNvPr id="5" name="Image 4">
            <a:extLst>
              <a:ext uri="{FF2B5EF4-FFF2-40B4-BE49-F238E27FC236}">
                <a16:creationId xmlns:a16="http://schemas.microsoft.com/office/drawing/2014/main" id="{B295A2CB-8227-9147-8B68-012B96E89876}"/>
              </a:ext>
            </a:extLst>
          </p:cNvPr>
          <p:cNvPicPr>
            <a:picLocks noChangeAspect="1"/>
          </p:cNvPicPr>
          <p:nvPr/>
        </p:nvPicPr>
        <p:blipFill>
          <a:blip r:embed="rId3"/>
          <a:stretch>
            <a:fillRect/>
          </a:stretch>
        </p:blipFill>
        <p:spPr>
          <a:xfrm>
            <a:off x="236845" y="272233"/>
            <a:ext cx="1667111" cy="1732064"/>
          </a:xfrm>
          <a:prstGeom prst="rect">
            <a:avLst/>
          </a:prstGeom>
        </p:spPr>
      </p:pic>
      <p:sp>
        <p:nvSpPr>
          <p:cNvPr id="4" name="Rectangle 3">
            <a:extLst>
              <a:ext uri="{FF2B5EF4-FFF2-40B4-BE49-F238E27FC236}">
                <a16:creationId xmlns:a16="http://schemas.microsoft.com/office/drawing/2014/main" id="{75FD63FE-007C-3F4C-89BC-EF5699A006BC}"/>
              </a:ext>
            </a:extLst>
          </p:cNvPr>
          <p:cNvSpPr/>
          <p:nvPr/>
        </p:nvSpPr>
        <p:spPr>
          <a:xfrm>
            <a:off x="777691" y="962633"/>
            <a:ext cx="585417" cy="923330"/>
          </a:xfrm>
          <a:prstGeom prst="rect">
            <a:avLst/>
          </a:prstGeom>
        </p:spPr>
        <p:txBody>
          <a:bodyPr wrap="none">
            <a:spAutoFit/>
          </a:bodyPr>
          <a:lstStyle/>
          <a:p>
            <a:r>
              <a:rPr lang="fr-FR" sz="5400" dirty="0">
                <a:solidFill>
                  <a:srgbClr val="FFFF00"/>
                </a:solidFill>
              </a:rPr>
              <a:t>A</a:t>
            </a:r>
          </a:p>
        </p:txBody>
      </p:sp>
    </p:spTree>
    <p:extLst>
      <p:ext uri="{BB962C8B-B14F-4D97-AF65-F5344CB8AC3E}">
        <p14:creationId xmlns:p14="http://schemas.microsoft.com/office/powerpoint/2010/main" val="2581939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B295A2CB-8227-9147-8B68-012B96E89876}"/>
              </a:ext>
            </a:extLst>
          </p:cNvPr>
          <p:cNvPicPr>
            <a:picLocks noChangeAspect="1"/>
          </p:cNvPicPr>
          <p:nvPr/>
        </p:nvPicPr>
        <p:blipFill>
          <a:blip r:embed="rId3"/>
          <a:stretch>
            <a:fillRect/>
          </a:stretch>
        </p:blipFill>
        <p:spPr>
          <a:xfrm>
            <a:off x="236845" y="272233"/>
            <a:ext cx="1667111" cy="1732064"/>
          </a:xfrm>
          <a:prstGeom prst="rect">
            <a:avLst/>
          </a:prstGeom>
        </p:spPr>
      </p:pic>
      <p:sp>
        <p:nvSpPr>
          <p:cNvPr id="2" name="Titre 1">
            <a:extLst>
              <a:ext uri="{FF2B5EF4-FFF2-40B4-BE49-F238E27FC236}">
                <a16:creationId xmlns:a16="http://schemas.microsoft.com/office/drawing/2014/main" id="{003A3DC3-AE84-F94A-AFD8-48484F5BA7EA}"/>
              </a:ext>
            </a:extLst>
          </p:cNvPr>
          <p:cNvSpPr>
            <a:spLocks noGrp="1"/>
          </p:cNvSpPr>
          <p:nvPr>
            <p:ph type="ctrTitle"/>
          </p:nvPr>
        </p:nvSpPr>
        <p:spPr>
          <a:xfrm>
            <a:off x="2204581" y="417642"/>
            <a:ext cx="9649215" cy="6221153"/>
          </a:xfrm>
          <a:noFill/>
        </p:spPr>
        <p:txBody>
          <a:bodyPr>
            <a:normAutofit fontScale="90000"/>
          </a:bodyPr>
          <a:lstStyle/>
          <a:p>
            <a:pPr algn="l">
              <a:lnSpc>
                <a:spcPct val="100000"/>
              </a:lnSpc>
            </a:pPr>
            <a:r>
              <a:rPr lang="fr-FR" b="1" dirty="0"/>
              <a:t>Li a </a:t>
            </a:r>
            <a:r>
              <a:rPr lang="fr-FR" b="1" dirty="0" err="1"/>
              <a:t>katro</a:t>
            </a:r>
            <a:r>
              <a:rPr lang="fr-FR" b="1" dirty="0"/>
              <a:t> </a:t>
            </a:r>
            <a:r>
              <a:rPr lang="fr-FR" b="1" dirty="0" err="1"/>
              <a:t>chon</a:t>
            </a:r>
            <a:r>
              <a:rPr lang="fr-FR" b="1" dirty="0"/>
              <a:t> po la </a:t>
            </a:r>
            <a:r>
              <a:rPr lang="fr-FR" b="1" dirty="0" err="1"/>
              <a:t>lètra</a:t>
            </a:r>
            <a:r>
              <a:rPr lang="fr-FR" b="1" dirty="0"/>
              <a:t> </a:t>
            </a:r>
            <a:r>
              <a:rPr lang="fr-FR" sz="8900" b="1" dirty="0" err="1"/>
              <a:t>E-e</a:t>
            </a:r>
            <a:br>
              <a:rPr lang="fr-FR" sz="3200" b="1" dirty="0"/>
            </a:br>
            <a:r>
              <a:rPr lang="fr-FR" sz="3200" b="1" dirty="0"/>
              <a:t>E – e : la </a:t>
            </a:r>
            <a:r>
              <a:rPr lang="fr-FR" sz="3200" b="1" dirty="0" err="1"/>
              <a:t>demindze</a:t>
            </a:r>
            <a:r>
              <a:rPr lang="fr-FR" sz="3200" b="1" dirty="0"/>
              <a:t>, la </a:t>
            </a:r>
            <a:r>
              <a:rPr lang="fr-FR" sz="3200" b="1" dirty="0" err="1"/>
              <a:t>lena</a:t>
            </a:r>
            <a:r>
              <a:rPr lang="fr-FR" sz="3200" b="1" dirty="0"/>
              <a:t>, la </a:t>
            </a:r>
            <a:r>
              <a:rPr lang="fr-FR" sz="3200" b="1" dirty="0" err="1"/>
              <a:t>louye</a:t>
            </a:r>
            <a:r>
              <a:rPr lang="fr-FR" sz="3200" b="1" dirty="0"/>
              <a:t>, le </a:t>
            </a:r>
            <a:r>
              <a:rPr lang="fr-FR" sz="3200" b="1" dirty="0" err="1"/>
              <a:t>tsemin</a:t>
            </a:r>
            <a:r>
              <a:rPr lang="fr-FR" sz="3200" b="1" dirty="0"/>
              <a:t>, la </a:t>
            </a:r>
            <a:r>
              <a:rPr lang="fr-FR" sz="3200" b="1" dirty="0" err="1"/>
              <a:t>cherije</a:t>
            </a:r>
            <a:r>
              <a:rPr lang="fr-FR" sz="3200" b="1" dirty="0"/>
              <a:t>, </a:t>
            </a:r>
            <a:r>
              <a:rPr lang="fr-FR" sz="3200" b="1" dirty="0" err="1"/>
              <a:t>viye</a:t>
            </a:r>
            <a:r>
              <a:rPr lang="fr-FR" sz="3200" b="1" dirty="0"/>
              <a:t> </a:t>
            </a:r>
            <a:br>
              <a:rPr lang="fr-FR" sz="3200" b="1" dirty="0"/>
            </a:br>
            <a:br>
              <a:rPr lang="fr-FR" sz="3200" b="1" dirty="0"/>
            </a:br>
            <a:r>
              <a:rPr lang="fr-FR" sz="3200" b="1" dirty="0" err="1"/>
              <a:t>É</a:t>
            </a:r>
            <a:r>
              <a:rPr lang="fr-FR" sz="3200" b="1" dirty="0"/>
              <a:t> – </a:t>
            </a:r>
            <a:r>
              <a:rPr lang="fr-FR" sz="3200" b="1" dirty="0" err="1"/>
              <a:t>é</a:t>
            </a:r>
            <a:r>
              <a:rPr lang="fr-FR" sz="3200" b="1" dirty="0"/>
              <a:t> : le </a:t>
            </a:r>
            <a:r>
              <a:rPr lang="fr-FR" sz="3200" b="1" dirty="0" err="1"/>
              <a:t>dzé</a:t>
            </a:r>
            <a:r>
              <a:rPr lang="fr-FR" sz="3200" b="1" dirty="0"/>
              <a:t>, </a:t>
            </a:r>
            <a:r>
              <a:rPr lang="fr-FR" sz="3200" b="1" dirty="0" err="1"/>
              <a:t>deché</a:t>
            </a:r>
            <a:r>
              <a:rPr lang="fr-FR" sz="3200" b="1" dirty="0"/>
              <a:t> </a:t>
            </a:r>
            <a:r>
              <a:rPr lang="fr-FR" sz="3200" b="1" dirty="0" err="1"/>
              <a:t>delé</a:t>
            </a:r>
            <a:r>
              <a:rPr lang="fr-FR" sz="3200" b="1" dirty="0"/>
              <a:t>, </a:t>
            </a:r>
            <a:r>
              <a:rPr lang="fr-FR" sz="3200" b="1" dirty="0" err="1"/>
              <a:t>fére</a:t>
            </a:r>
            <a:r>
              <a:rPr lang="fr-FR" sz="3200" b="1" dirty="0"/>
              <a:t>, la </a:t>
            </a:r>
            <a:r>
              <a:rPr lang="fr-FR" sz="3200" b="1" dirty="0" err="1"/>
              <a:t>pé</a:t>
            </a:r>
            <a:r>
              <a:rPr lang="fr-FR" sz="3200" b="1" dirty="0"/>
              <a:t>, le </a:t>
            </a:r>
            <a:r>
              <a:rPr lang="fr-FR" sz="3200" b="1" dirty="0" err="1"/>
              <a:t>pouné</a:t>
            </a:r>
            <a:r>
              <a:rPr lang="fr-FR" sz="3200" b="1" dirty="0"/>
              <a:t>, le </a:t>
            </a:r>
            <a:r>
              <a:rPr lang="fr-FR" sz="3200" b="1" dirty="0" err="1"/>
              <a:t>lujé</a:t>
            </a:r>
            <a:r>
              <a:rPr lang="fr-FR" sz="3200" b="1" dirty="0"/>
              <a:t>, </a:t>
            </a:r>
            <a:r>
              <a:rPr lang="fr-FR" sz="3200" b="1" dirty="0" err="1"/>
              <a:t>galé</a:t>
            </a:r>
            <a:br>
              <a:rPr lang="fr-FR" sz="3200" b="1" dirty="0"/>
            </a:br>
            <a:br>
              <a:rPr lang="fr-FR" sz="3200" b="1" dirty="0"/>
            </a:br>
            <a:r>
              <a:rPr lang="fr-FR" sz="3200" b="1" dirty="0" err="1"/>
              <a:t>È</a:t>
            </a:r>
            <a:r>
              <a:rPr lang="fr-FR" sz="3200" b="1" dirty="0"/>
              <a:t> – </a:t>
            </a:r>
            <a:r>
              <a:rPr lang="fr-FR" sz="3200" b="1" dirty="0" err="1"/>
              <a:t>è</a:t>
            </a:r>
            <a:r>
              <a:rPr lang="fr-FR" sz="3200" b="1" dirty="0"/>
              <a:t> : le </a:t>
            </a:r>
            <a:r>
              <a:rPr lang="fr-FR" sz="3200" b="1" dirty="0" err="1"/>
              <a:t>moujè</a:t>
            </a:r>
            <a:r>
              <a:rPr lang="fr-FR" sz="3200" b="1" dirty="0"/>
              <a:t>, le </a:t>
            </a:r>
            <a:r>
              <a:rPr lang="fr-FR" sz="3200" b="1" dirty="0" err="1"/>
              <a:t>dyètsè</a:t>
            </a:r>
            <a:r>
              <a:rPr lang="fr-FR" sz="3200" b="1" dirty="0"/>
              <a:t>, le </a:t>
            </a:r>
            <a:r>
              <a:rPr lang="fr-FR" sz="3200" b="1" dirty="0" err="1"/>
              <a:t>bounè</a:t>
            </a:r>
            <a:r>
              <a:rPr lang="fr-FR" sz="3200" b="1" dirty="0"/>
              <a:t>, la </a:t>
            </a:r>
            <a:r>
              <a:rPr lang="fr-FR" sz="3200" b="1" dirty="0" err="1"/>
              <a:t>bèna</a:t>
            </a:r>
            <a:r>
              <a:rPr lang="fr-FR" sz="3200" b="1" dirty="0"/>
              <a:t>, </a:t>
            </a:r>
            <a:r>
              <a:rPr lang="fr-FR" sz="3200" b="1" dirty="0" err="1"/>
              <a:t>lè</a:t>
            </a:r>
            <a:r>
              <a:rPr lang="fr-FR" sz="3200" b="1" dirty="0"/>
              <a:t> </a:t>
            </a:r>
            <a:r>
              <a:rPr lang="fr-FR" sz="3200" b="1" dirty="0" err="1"/>
              <a:t>bithè</a:t>
            </a:r>
            <a:r>
              <a:rPr lang="fr-FR" sz="3200" b="1" dirty="0"/>
              <a:t>, le </a:t>
            </a:r>
            <a:r>
              <a:rPr lang="fr-FR" sz="3200" b="1" dirty="0" err="1"/>
              <a:t>tsalè</a:t>
            </a:r>
            <a:br>
              <a:rPr lang="fr-FR" sz="3200" b="1" dirty="0"/>
            </a:br>
            <a:br>
              <a:rPr lang="fr-FR" sz="3200" b="1" dirty="0"/>
            </a:br>
            <a:r>
              <a:rPr lang="fr-FR" sz="3200" b="1" dirty="0" err="1"/>
              <a:t>Ê</a:t>
            </a:r>
            <a:r>
              <a:rPr lang="fr-FR" sz="3200" b="1" dirty="0"/>
              <a:t> – </a:t>
            </a:r>
            <a:r>
              <a:rPr lang="fr-FR" sz="3200" b="1" dirty="0" err="1"/>
              <a:t>ê</a:t>
            </a:r>
            <a:r>
              <a:rPr lang="fr-FR" sz="3200" b="1" dirty="0"/>
              <a:t> : le </a:t>
            </a:r>
            <a:r>
              <a:rPr lang="fr-FR" sz="3200" b="1" dirty="0" err="1"/>
              <a:t>Fribordzê</a:t>
            </a:r>
            <a:r>
              <a:rPr lang="fr-FR" sz="3200" b="1" dirty="0"/>
              <a:t>, le </a:t>
            </a:r>
            <a:r>
              <a:rPr lang="fr-FR" sz="3200" b="1" dirty="0" err="1"/>
              <a:t>tsê</a:t>
            </a:r>
            <a:r>
              <a:rPr lang="fr-FR" sz="3200" b="1" dirty="0"/>
              <a:t>, le </a:t>
            </a:r>
            <a:r>
              <a:rPr lang="fr-FR" sz="3200" b="1" dirty="0" err="1"/>
              <a:t>frê</a:t>
            </a:r>
            <a:r>
              <a:rPr lang="fr-FR" sz="3200" b="1" dirty="0"/>
              <a:t>, la </a:t>
            </a:r>
            <a:r>
              <a:rPr lang="fr-FR" sz="3200" b="1" dirty="0" err="1"/>
              <a:t>chê</a:t>
            </a:r>
            <a:r>
              <a:rPr lang="fr-FR" sz="3200" b="1" dirty="0"/>
              <a:t>, </a:t>
            </a:r>
            <a:r>
              <a:rPr lang="fr-FR" sz="3200" b="1" dirty="0" err="1"/>
              <a:t>dèrê</a:t>
            </a:r>
            <a:r>
              <a:rPr lang="fr-FR" sz="3200" b="1" dirty="0"/>
              <a:t>, </a:t>
            </a:r>
            <a:r>
              <a:rPr lang="fr-FR" sz="3200" b="1" dirty="0" err="1"/>
              <a:t>krêre</a:t>
            </a:r>
            <a:br>
              <a:rPr lang="fr-FR" sz="3200" b="1" dirty="0"/>
            </a:br>
            <a:br>
              <a:rPr lang="fr-FR" sz="3200" b="1" dirty="0"/>
            </a:br>
            <a:r>
              <a:rPr lang="fr-FR" sz="3200" i="1" dirty="0"/>
              <a:t>La </a:t>
            </a:r>
            <a:r>
              <a:rPr lang="fr-FR" sz="3200" b="1" i="1" dirty="0" err="1"/>
              <a:t>lena</a:t>
            </a:r>
            <a:r>
              <a:rPr lang="fr-FR" sz="3200" i="1" dirty="0"/>
              <a:t> </a:t>
            </a:r>
            <a:r>
              <a:rPr lang="fr-FR" sz="3200" b="1" i="1" dirty="0" err="1"/>
              <a:t>hyirivè</a:t>
            </a:r>
            <a:r>
              <a:rPr lang="fr-FR" sz="3200" i="1" dirty="0"/>
              <a:t> la </a:t>
            </a:r>
            <a:r>
              <a:rPr lang="fr-FR" sz="3200" b="1" i="1" dirty="0" err="1"/>
              <a:t>louye</a:t>
            </a:r>
            <a:r>
              <a:rPr lang="fr-FR" sz="3200" i="1" dirty="0"/>
              <a:t> </a:t>
            </a:r>
            <a:r>
              <a:rPr lang="fr-FR" sz="3200" b="1" i="1" dirty="0"/>
              <a:t>de</a:t>
            </a:r>
            <a:r>
              <a:rPr lang="fr-FR" sz="3200" i="1" dirty="0"/>
              <a:t> la </a:t>
            </a:r>
            <a:r>
              <a:rPr lang="fr-FR" sz="3200" b="1" i="1" dirty="0" err="1"/>
              <a:t>viye</a:t>
            </a:r>
            <a:r>
              <a:rPr lang="fr-FR" sz="3200" i="1" dirty="0"/>
              <a:t> </a:t>
            </a:r>
            <a:r>
              <a:rPr lang="fr-FR" sz="3200" b="1" i="1" dirty="0" err="1"/>
              <a:t>méjon</a:t>
            </a:r>
            <a:r>
              <a:rPr lang="fr-FR" sz="3200" i="1" dirty="0"/>
              <a:t>. La </a:t>
            </a:r>
            <a:r>
              <a:rPr lang="fr-FR" sz="3200" b="1" i="1" dirty="0" err="1"/>
              <a:t>demindze</a:t>
            </a:r>
            <a:r>
              <a:rPr lang="fr-FR" sz="3200" i="1" dirty="0"/>
              <a:t>, </a:t>
            </a:r>
            <a:r>
              <a:rPr lang="fr-FR" sz="3200" b="1" i="1" dirty="0"/>
              <a:t>le</a:t>
            </a:r>
            <a:r>
              <a:rPr lang="fr-FR" sz="3200" i="1" dirty="0"/>
              <a:t> </a:t>
            </a:r>
            <a:r>
              <a:rPr lang="fr-FR" sz="3200" b="1" i="1" dirty="0" err="1"/>
              <a:t>Fribordzê</a:t>
            </a:r>
            <a:r>
              <a:rPr lang="fr-FR" sz="3200" b="1" i="1" dirty="0"/>
              <a:t> </a:t>
            </a:r>
            <a:r>
              <a:rPr lang="fr-FR" sz="3200" b="1" i="1" dirty="0" err="1"/>
              <a:t>chè</a:t>
            </a:r>
            <a:r>
              <a:rPr lang="fr-FR" sz="3200" b="1" i="1" dirty="0"/>
              <a:t> </a:t>
            </a:r>
            <a:r>
              <a:rPr lang="fr-FR" sz="3200" b="1" i="1" dirty="0" err="1"/>
              <a:t>promenâvè</a:t>
            </a:r>
            <a:r>
              <a:rPr lang="fr-FR" sz="3200" b="1" i="1" dirty="0"/>
              <a:t> </a:t>
            </a:r>
            <a:r>
              <a:rPr lang="fr-FR" sz="3200" b="1" i="1" dirty="0" err="1"/>
              <a:t>deché</a:t>
            </a:r>
            <a:r>
              <a:rPr lang="fr-FR" sz="3200" b="1" i="1" dirty="0"/>
              <a:t> </a:t>
            </a:r>
            <a:r>
              <a:rPr lang="fr-FR" sz="3200" b="1" i="1" dirty="0" err="1"/>
              <a:t>delé</a:t>
            </a:r>
            <a:r>
              <a:rPr lang="fr-FR" sz="3200" i="1" dirty="0"/>
              <a:t> </a:t>
            </a:r>
            <a:r>
              <a:rPr lang="fr-FR" sz="3200" i="1" dirty="0" err="1"/>
              <a:t>din</a:t>
            </a:r>
            <a:r>
              <a:rPr lang="fr-FR" sz="3200" i="1" dirty="0"/>
              <a:t> la </a:t>
            </a:r>
            <a:r>
              <a:rPr lang="fr-FR" sz="3200" b="1" i="1" dirty="0" err="1"/>
              <a:t>kanpanye</a:t>
            </a:r>
            <a:r>
              <a:rPr lang="fr-FR" sz="3200" i="1" dirty="0"/>
              <a:t>. Chu le</a:t>
            </a:r>
            <a:r>
              <a:rPr lang="fr-FR" sz="3200" b="1" i="1" dirty="0"/>
              <a:t> </a:t>
            </a:r>
            <a:r>
              <a:rPr lang="fr-FR" sz="3200" b="1" i="1" dirty="0" err="1"/>
              <a:t>tsemin</a:t>
            </a:r>
            <a:r>
              <a:rPr lang="fr-FR" sz="3200" i="1" dirty="0"/>
              <a:t> l’a </a:t>
            </a:r>
            <a:r>
              <a:rPr lang="fr-FR" sz="3200" i="1" dirty="0" err="1"/>
              <a:t>yu</a:t>
            </a:r>
            <a:r>
              <a:rPr lang="fr-FR" sz="3200" i="1" dirty="0"/>
              <a:t> di </a:t>
            </a:r>
            <a:r>
              <a:rPr lang="fr-FR" sz="3200" b="1" i="1" dirty="0" err="1"/>
              <a:t>moujè</a:t>
            </a:r>
            <a:r>
              <a:rPr lang="fr-FR" sz="3200" b="1" i="1" dirty="0"/>
              <a:t> </a:t>
            </a:r>
            <a:r>
              <a:rPr lang="fr-FR" sz="3200" b="1" i="1" dirty="0" err="1"/>
              <a:t>dèrê</a:t>
            </a:r>
            <a:r>
              <a:rPr lang="fr-FR" sz="3200" b="1" i="1" dirty="0"/>
              <a:t> le </a:t>
            </a:r>
            <a:r>
              <a:rPr lang="fr-FR" sz="3200" b="1" i="1" dirty="0" err="1"/>
              <a:t>tsalè</a:t>
            </a:r>
            <a:r>
              <a:rPr lang="fr-FR" sz="3200" i="1" dirty="0"/>
              <a:t>. I </a:t>
            </a:r>
            <a:r>
              <a:rPr lang="fr-FR" sz="3200" b="1" i="1" dirty="0" err="1"/>
              <a:t>fajê</a:t>
            </a:r>
            <a:r>
              <a:rPr lang="fr-FR" sz="3200" i="1" dirty="0"/>
              <a:t> tan </a:t>
            </a:r>
            <a:r>
              <a:rPr lang="fr-FR" sz="3200" b="1" i="1" dirty="0" err="1"/>
              <a:t>frê</a:t>
            </a:r>
            <a:r>
              <a:rPr lang="fr-FR" sz="3200" b="1" i="1" dirty="0"/>
              <a:t> </a:t>
            </a:r>
            <a:r>
              <a:rPr lang="fr-FR" sz="3200" b="1" i="1" dirty="0" err="1"/>
              <a:t>ke</a:t>
            </a:r>
            <a:r>
              <a:rPr lang="fr-FR" sz="3200" b="1" i="1" dirty="0"/>
              <a:t> </a:t>
            </a:r>
            <a:r>
              <a:rPr lang="fr-FR" sz="3200" i="1" dirty="0"/>
              <a:t>l’a </a:t>
            </a:r>
            <a:r>
              <a:rPr lang="fr-FR" sz="3200" i="1" dirty="0" err="1"/>
              <a:t>pâ</a:t>
            </a:r>
            <a:r>
              <a:rPr lang="fr-FR" sz="3200" i="1" dirty="0"/>
              <a:t> pu </a:t>
            </a:r>
            <a:r>
              <a:rPr lang="fr-FR" sz="3200" b="1" i="1" dirty="0" err="1"/>
              <a:t>krêre</a:t>
            </a:r>
            <a:r>
              <a:rPr lang="fr-FR" sz="3200" i="1" dirty="0"/>
              <a:t> a </a:t>
            </a:r>
            <a:r>
              <a:rPr lang="fr-FR" sz="3200" i="1" dirty="0" err="1"/>
              <a:t>chin</a:t>
            </a:r>
            <a:r>
              <a:rPr lang="fr-FR" sz="3200" i="1" dirty="0"/>
              <a:t> </a:t>
            </a:r>
            <a:r>
              <a:rPr lang="fr-FR" sz="3200" b="1" i="1" dirty="0" err="1"/>
              <a:t>ke</a:t>
            </a:r>
            <a:r>
              <a:rPr lang="fr-FR" sz="3200" b="1" i="1" dirty="0"/>
              <a:t> </a:t>
            </a:r>
            <a:r>
              <a:rPr lang="fr-FR" sz="3200" b="1" i="1" dirty="0" err="1"/>
              <a:t>vèyê</a:t>
            </a:r>
            <a:r>
              <a:rPr lang="fr-FR" sz="3200" b="1" i="1" dirty="0"/>
              <a:t>.</a:t>
            </a:r>
            <a:endParaRPr lang="fr-FR" sz="3200" b="1" dirty="0"/>
          </a:p>
        </p:txBody>
      </p:sp>
      <p:sp>
        <p:nvSpPr>
          <p:cNvPr id="4" name="Rectangle 3">
            <a:extLst>
              <a:ext uri="{FF2B5EF4-FFF2-40B4-BE49-F238E27FC236}">
                <a16:creationId xmlns:a16="http://schemas.microsoft.com/office/drawing/2014/main" id="{75FD63FE-007C-3F4C-89BC-EF5699A006BC}"/>
              </a:ext>
            </a:extLst>
          </p:cNvPr>
          <p:cNvSpPr/>
          <p:nvPr/>
        </p:nvSpPr>
        <p:spPr>
          <a:xfrm>
            <a:off x="808950" y="1080967"/>
            <a:ext cx="522900" cy="923330"/>
          </a:xfrm>
          <a:prstGeom prst="rect">
            <a:avLst/>
          </a:prstGeom>
        </p:spPr>
        <p:txBody>
          <a:bodyPr wrap="none">
            <a:spAutoFit/>
          </a:bodyPr>
          <a:lstStyle/>
          <a:p>
            <a:r>
              <a:rPr lang="fr-FR" sz="5400" dirty="0">
                <a:solidFill>
                  <a:srgbClr val="FFFF00"/>
                </a:solidFill>
              </a:rPr>
              <a:t>E</a:t>
            </a:r>
          </a:p>
        </p:txBody>
      </p:sp>
    </p:spTree>
    <p:extLst>
      <p:ext uri="{BB962C8B-B14F-4D97-AF65-F5344CB8AC3E}">
        <p14:creationId xmlns:p14="http://schemas.microsoft.com/office/powerpoint/2010/main" val="3860088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3A3DC3-AE84-F94A-AFD8-48484F5BA7EA}"/>
              </a:ext>
            </a:extLst>
          </p:cNvPr>
          <p:cNvSpPr>
            <a:spLocks noGrp="1"/>
          </p:cNvSpPr>
          <p:nvPr>
            <p:ph type="ctrTitle"/>
          </p:nvPr>
        </p:nvSpPr>
        <p:spPr>
          <a:xfrm>
            <a:off x="2204581" y="417642"/>
            <a:ext cx="9649215" cy="6221153"/>
          </a:xfrm>
          <a:noFill/>
        </p:spPr>
        <p:txBody>
          <a:bodyPr>
            <a:normAutofit fontScale="90000"/>
          </a:bodyPr>
          <a:lstStyle/>
          <a:p>
            <a:pPr algn="l">
              <a:lnSpc>
                <a:spcPct val="100000"/>
              </a:lnSpc>
            </a:pPr>
            <a:r>
              <a:rPr lang="fr-FR" b="1" dirty="0"/>
              <a:t>Li a </a:t>
            </a:r>
            <a:r>
              <a:rPr lang="fr-FR" b="1" dirty="0" err="1"/>
              <a:t>dou</a:t>
            </a:r>
            <a:r>
              <a:rPr lang="fr-FR" b="1" dirty="0"/>
              <a:t> </a:t>
            </a:r>
            <a:r>
              <a:rPr lang="fr-FR" b="1" dirty="0" err="1"/>
              <a:t>chon</a:t>
            </a:r>
            <a:r>
              <a:rPr lang="fr-FR" b="1" dirty="0"/>
              <a:t> po la </a:t>
            </a:r>
            <a:r>
              <a:rPr lang="fr-FR" b="1" dirty="0" err="1"/>
              <a:t>lètra</a:t>
            </a:r>
            <a:r>
              <a:rPr lang="fr-FR" b="1" dirty="0"/>
              <a:t> </a:t>
            </a:r>
            <a:r>
              <a:rPr lang="fr-FR" sz="8900" b="1" dirty="0" err="1"/>
              <a:t>I-i</a:t>
            </a:r>
            <a:br>
              <a:rPr lang="fr-FR" sz="3200" b="1" dirty="0"/>
            </a:br>
            <a:br>
              <a:rPr lang="fr-FR" sz="3200" b="1" dirty="0"/>
            </a:br>
            <a:r>
              <a:rPr lang="fr-FR" sz="3200" b="1" dirty="0"/>
              <a:t>I – i : rire, le </a:t>
            </a:r>
            <a:r>
              <a:rPr lang="fr-FR" sz="3200" b="1" dirty="0" err="1"/>
              <a:t>kurti</a:t>
            </a:r>
            <a:r>
              <a:rPr lang="fr-FR" sz="3200" b="1" dirty="0"/>
              <a:t>, le </a:t>
            </a:r>
            <a:r>
              <a:rPr lang="fr-FR" sz="3200" b="1" dirty="0" err="1"/>
              <a:t>dzordi</a:t>
            </a:r>
            <a:r>
              <a:rPr lang="fr-FR" sz="3200" b="1" dirty="0"/>
              <a:t>, </a:t>
            </a:r>
            <a:r>
              <a:rPr lang="fr-FR" sz="3200" b="1" dirty="0" err="1"/>
              <a:t>tsèrtchi</a:t>
            </a:r>
            <a:r>
              <a:rPr lang="fr-FR" sz="3200" b="1" dirty="0"/>
              <a:t>, le </a:t>
            </a:r>
            <a:r>
              <a:rPr lang="fr-FR" sz="3200" b="1" dirty="0" err="1"/>
              <a:t>boutchi</a:t>
            </a:r>
            <a:r>
              <a:rPr lang="fr-FR" sz="3200" b="1" dirty="0"/>
              <a:t>, le </a:t>
            </a:r>
            <a:r>
              <a:rPr lang="fr-FR" sz="3200" b="1" dirty="0" err="1"/>
              <a:t>bolondji</a:t>
            </a:r>
            <a:r>
              <a:rPr lang="fr-FR" sz="3200" b="1" dirty="0"/>
              <a:t> </a:t>
            </a:r>
            <a:br>
              <a:rPr lang="fr-FR" sz="3200" b="1" dirty="0"/>
            </a:br>
            <a:br>
              <a:rPr lang="fr-FR" sz="3200" b="1" dirty="0"/>
            </a:br>
            <a:r>
              <a:rPr lang="fr-FR" sz="3200" b="1" dirty="0" err="1"/>
              <a:t>Î</a:t>
            </a:r>
            <a:r>
              <a:rPr lang="fr-FR" sz="3200" b="1" dirty="0"/>
              <a:t> – </a:t>
            </a:r>
            <a:r>
              <a:rPr lang="fr-FR" sz="3200" b="1" dirty="0" err="1"/>
              <a:t>î</a:t>
            </a:r>
            <a:r>
              <a:rPr lang="fr-FR" sz="3200" b="1" dirty="0"/>
              <a:t> : </a:t>
            </a:r>
            <a:r>
              <a:rPr lang="fr-FR" sz="3200" b="1" dirty="0" err="1"/>
              <a:t>îthre</a:t>
            </a:r>
            <a:r>
              <a:rPr lang="fr-FR" sz="3200" b="1" dirty="0"/>
              <a:t>, la </a:t>
            </a:r>
            <a:r>
              <a:rPr lang="fr-FR" sz="3200" b="1" dirty="0" err="1"/>
              <a:t>Grevîre</a:t>
            </a:r>
            <a:r>
              <a:rPr lang="fr-FR" sz="3200" b="1" dirty="0"/>
              <a:t>, </a:t>
            </a:r>
            <a:r>
              <a:rPr lang="fr-FR" sz="3200" b="1" dirty="0" err="1"/>
              <a:t>chanyî</a:t>
            </a:r>
            <a:r>
              <a:rPr lang="fr-FR" sz="3200" b="1" dirty="0"/>
              <a:t>, le </a:t>
            </a:r>
            <a:r>
              <a:rPr lang="fr-FR" sz="3200" b="1" dirty="0" err="1"/>
              <a:t>hyî</a:t>
            </a:r>
            <a:r>
              <a:rPr lang="fr-FR" sz="3200" b="1" dirty="0"/>
              <a:t>, </a:t>
            </a:r>
            <a:r>
              <a:rPr lang="fr-FR" sz="3200" b="1" dirty="0" err="1"/>
              <a:t>hyirî</a:t>
            </a:r>
            <a:r>
              <a:rPr lang="fr-FR" sz="3200" b="1" dirty="0"/>
              <a:t> </a:t>
            </a:r>
            <a:br>
              <a:rPr lang="fr-FR" sz="3200" b="1" dirty="0"/>
            </a:br>
            <a:br>
              <a:rPr lang="fr-FR" sz="3200" b="1" dirty="0"/>
            </a:br>
            <a:br>
              <a:rPr lang="fr-FR" sz="3200" b="1" dirty="0"/>
            </a:br>
            <a:r>
              <a:rPr lang="fr-FR" sz="3200" i="1" dirty="0"/>
              <a:t>La </a:t>
            </a:r>
            <a:r>
              <a:rPr lang="fr-FR" sz="3200" i="1" dirty="0" err="1"/>
              <a:t>lena</a:t>
            </a:r>
            <a:r>
              <a:rPr lang="fr-FR" sz="3200" i="1" dirty="0"/>
              <a:t> </a:t>
            </a:r>
            <a:r>
              <a:rPr lang="fr-FR" sz="3200" b="1" i="1" dirty="0" err="1"/>
              <a:t>hyirîvè</a:t>
            </a:r>
            <a:r>
              <a:rPr lang="fr-FR" sz="3200" i="1" dirty="0"/>
              <a:t> la </a:t>
            </a:r>
            <a:r>
              <a:rPr lang="fr-FR" sz="3200" i="1" dirty="0" err="1"/>
              <a:t>louye</a:t>
            </a:r>
            <a:r>
              <a:rPr lang="fr-FR" sz="3200" i="1" dirty="0"/>
              <a:t> de la </a:t>
            </a:r>
            <a:r>
              <a:rPr lang="fr-FR" sz="3200" b="1" i="1" dirty="0" err="1"/>
              <a:t>viye</a:t>
            </a:r>
            <a:r>
              <a:rPr lang="fr-FR" sz="3200" i="1" dirty="0"/>
              <a:t> </a:t>
            </a:r>
            <a:r>
              <a:rPr lang="fr-FR" sz="3200" i="1" dirty="0" err="1"/>
              <a:t>méjon</a:t>
            </a:r>
            <a:r>
              <a:rPr lang="fr-FR" sz="3200" i="1" dirty="0"/>
              <a:t>, </a:t>
            </a:r>
            <a:r>
              <a:rPr lang="fr-FR" sz="3200" b="1" i="1" dirty="0"/>
              <a:t>le </a:t>
            </a:r>
            <a:r>
              <a:rPr lang="fr-FR" sz="3200" b="1" i="1" dirty="0" err="1"/>
              <a:t>hyî</a:t>
            </a:r>
            <a:r>
              <a:rPr lang="fr-FR" sz="3200" b="1" i="1" dirty="0"/>
              <a:t> </a:t>
            </a:r>
            <a:r>
              <a:rPr lang="fr-FR" sz="3200" b="1" i="1" dirty="0" err="1"/>
              <a:t>irè</a:t>
            </a:r>
            <a:r>
              <a:rPr lang="fr-FR" sz="3200" b="1" i="1" dirty="0"/>
              <a:t> </a:t>
            </a:r>
            <a:r>
              <a:rPr lang="fr-FR" sz="3200" i="1" dirty="0" err="1"/>
              <a:t>hyâ</a:t>
            </a:r>
            <a:r>
              <a:rPr lang="fr-FR" sz="3200" i="1" dirty="0"/>
              <a:t>.</a:t>
            </a:r>
            <a:br>
              <a:rPr lang="fr-FR" sz="3200" i="1" dirty="0"/>
            </a:br>
            <a:r>
              <a:rPr lang="fr-FR" sz="3200" i="1" dirty="0"/>
              <a:t>La </a:t>
            </a:r>
            <a:r>
              <a:rPr lang="fr-FR" sz="3200" i="1" dirty="0" err="1"/>
              <a:t>demindze</a:t>
            </a:r>
            <a:r>
              <a:rPr lang="fr-FR" sz="3200" i="1" dirty="0"/>
              <a:t> </a:t>
            </a:r>
            <a:r>
              <a:rPr lang="fr-FR" sz="3200" b="1" i="1" dirty="0" err="1"/>
              <a:t>dumidzoua</a:t>
            </a:r>
            <a:r>
              <a:rPr lang="fr-FR" sz="3200" i="1" dirty="0"/>
              <a:t>, </a:t>
            </a:r>
            <a:r>
              <a:rPr lang="fr-FR" sz="3200" i="1" dirty="0" err="1"/>
              <a:t>din</a:t>
            </a:r>
            <a:r>
              <a:rPr lang="fr-FR" sz="3200" i="1" dirty="0"/>
              <a:t> la </a:t>
            </a:r>
            <a:r>
              <a:rPr lang="fr-FR" sz="3200" b="1" i="1" dirty="0" err="1"/>
              <a:t>Grevîre</a:t>
            </a:r>
            <a:r>
              <a:rPr lang="fr-FR" sz="3200" b="1" i="1" dirty="0"/>
              <a:t> </a:t>
            </a:r>
            <a:r>
              <a:rPr lang="fr-FR" sz="3200" b="1" i="1" dirty="0" err="1"/>
              <a:t>prà</a:t>
            </a:r>
            <a:r>
              <a:rPr lang="fr-FR" sz="3200" b="1" i="1" dirty="0"/>
              <a:t> </a:t>
            </a:r>
            <a:r>
              <a:rPr lang="fr-FR" sz="3200" b="1" i="1" dirty="0" err="1"/>
              <a:t>dè</a:t>
            </a:r>
            <a:r>
              <a:rPr lang="fr-FR" sz="3200" b="1" i="1" dirty="0"/>
              <a:t> </a:t>
            </a:r>
            <a:r>
              <a:rPr lang="fr-FR" sz="3200" b="1" i="1" dirty="0" err="1"/>
              <a:t>dzin</a:t>
            </a:r>
            <a:r>
              <a:rPr lang="fr-FR" sz="3200" b="1" i="1" dirty="0"/>
              <a:t> </a:t>
            </a:r>
            <a:r>
              <a:rPr lang="fr-FR" sz="3200" i="1" dirty="0" err="1"/>
              <a:t>chè</a:t>
            </a:r>
            <a:r>
              <a:rPr lang="fr-FR" sz="3200" i="1" dirty="0"/>
              <a:t> </a:t>
            </a:r>
            <a:r>
              <a:rPr lang="fr-FR" sz="3200" i="1" dirty="0" err="1"/>
              <a:t>promenâvan</a:t>
            </a:r>
            <a:r>
              <a:rPr lang="fr-FR" sz="3200" i="1" dirty="0"/>
              <a:t> </a:t>
            </a:r>
            <a:r>
              <a:rPr lang="fr-FR" sz="3200" i="1" dirty="0" err="1"/>
              <a:t>deché</a:t>
            </a:r>
            <a:r>
              <a:rPr lang="fr-FR" sz="3200" i="1" dirty="0"/>
              <a:t> </a:t>
            </a:r>
            <a:r>
              <a:rPr lang="fr-FR" sz="3200" i="1" dirty="0" err="1"/>
              <a:t>delé</a:t>
            </a:r>
            <a:r>
              <a:rPr lang="fr-FR" sz="3200" i="1" dirty="0"/>
              <a:t> </a:t>
            </a:r>
            <a:r>
              <a:rPr lang="fr-FR" sz="3200" i="1" dirty="0" err="1"/>
              <a:t>din</a:t>
            </a:r>
            <a:r>
              <a:rPr lang="fr-FR" sz="3200" i="1" dirty="0"/>
              <a:t> la </a:t>
            </a:r>
            <a:r>
              <a:rPr lang="fr-FR" sz="3200" i="1" dirty="0" err="1"/>
              <a:t>kanpanye</a:t>
            </a:r>
            <a:r>
              <a:rPr lang="fr-FR" sz="3200" i="1" dirty="0"/>
              <a:t> </a:t>
            </a:r>
            <a:r>
              <a:rPr lang="fr-FR" sz="3200" i="1" dirty="0" err="1"/>
              <a:t>è</a:t>
            </a:r>
            <a:r>
              <a:rPr lang="fr-FR" sz="3200" i="1" dirty="0"/>
              <a:t> </a:t>
            </a:r>
            <a:r>
              <a:rPr lang="fr-FR" sz="3200" i="1" dirty="0" err="1"/>
              <a:t>din</a:t>
            </a:r>
            <a:r>
              <a:rPr lang="fr-FR" sz="3200" i="1" dirty="0"/>
              <a:t> la </a:t>
            </a:r>
            <a:r>
              <a:rPr lang="fr-FR" sz="3200" i="1" dirty="0" err="1"/>
              <a:t>montanye</a:t>
            </a:r>
            <a:r>
              <a:rPr lang="fr-FR" sz="3200" i="1" dirty="0"/>
              <a:t>. </a:t>
            </a:r>
            <a:br>
              <a:rPr lang="fr-FR" sz="3200" i="1" dirty="0"/>
            </a:br>
            <a:r>
              <a:rPr lang="fr-FR" sz="3200" i="1" dirty="0"/>
              <a:t>Kan Djan l’a </a:t>
            </a:r>
            <a:r>
              <a:rPr lang="fr-FR" sz="3200" i="1" dirty="0" err="1"/>
              <a:t>yu</a:t>
            </a:r>
            <a:r>
              <a:rPr lang="fr-FR" sz="3200" i="1" dirty="0"/>
              <a:t> </a:t>
            </a:r>
            <a:r>
              <a:rPr lang="fr-FR" sz="3200" i="1" dirty="0" err="1"/>
              <a:t>chon</a:t>
            </a:r>
            <a:r>
              <a:rPr lang="fr-FR" sz="3200" i="1" dirty="0"/>
              <a:t> </a:t>
            </a:r>
            <a:r>
              <a:rPr lang="fr-FR" sz="3200" b="1" i="1" dirty="0"/>
              <a:t>bi</a:t>
            </a:r>
            <a:r>
              <a:rPr lang="fr-FR" sz="3200" i="1" dirty="0"/>
              <a:t> </a:t>
            </a:r>
            <a:r>
              <a:rPr lang="fr-FR" sz="3200" i="1" dirty="0" err="1"/>
              <a:t>tsalè</a:t>
            </a:r>
            <a:r>
              <a:rPr lang="fr-FR" sz="3200" i="1" dirty="0"/>
              <a:t>, </a:t>
            </a:r>
            <a:r>
              <a:rPr lang="fr-FR" sz="3200" i="1" dirty="0" err="1"/>
              <a:t>chon</a:t>
            </a:r>
            <a:r>
              <a:rPr lang="fr-FR" sz="3200" i="1" dirty="0"/>
              <a:t> </a:t>
            </a:r>
            <a:r>
              <a:rPr lang="fr-FR" sz="3200" i="1" dirty="0" err="1"/>
              <a:t>kà</a:t>
            </a:r>
            <a:r>
              <a:rPr lang="fr-FR" sz="3200" i="1" dirty="0"/>
              <a:t> l’a </a:t>
            </a:r>
            <a:r>
              <a:rPr lang="fr-FR" sz="3200" b="1" i="1" dirty="0" err="1"/>
              <a:t>chanyi</a:t>
            </a:r>
            <a:r>
              <a:rPr lang="fr-FR" sz="3200" b="1" i="1" dirty="0"/>
              <a:t>.</a:t>
            </a:r>
            <a:br>
              <a:rPr lang="fr-FR" sz="3200" i="1" dirty="0"/>
            </a:br>
            <a:br>
              <a:rPr lang="fr-FR" sz="3200" b="1" i="1" dirty="0"/>
            </a:br>
            <a:endParaRPr lang="fr-FR" sz="3200" b="1" i="1" dirty="0"/>
          </a:p>
        </p:txBody>
      </p:sp>
      <p:pic>
        <p:nvPicPr>
          <p:cNvPr id="5" name="Image 4">
            <a:extLst>
              <a:ext uri="{FF2B5EF4-FFF2-40B4-BE49-F238E27FC236}">
                <a16:creationId xmlns:a16="http://schemas.microsoft.com/office/drawing/2014/main" id="{B295A2CB-8227-9147-8B68-012B96E89876}"/>
              </a:ext>
            </a:extLst>
          </p:cNvPr>
          <p:cNvPicPr>
            <a:picLocks noChangeAspect="1"/>
          </p:cNvPicPr>
          <p:nvPr/>
        </p:nvPicPr>
        <p:blipFill>
          <a:blip r:embed="rId3"/>
          <a:stretch>
            <a:fillRect/>
          </a:stretch>
        </p:blipFill>
        <p:spPr>
          <a:xfrm>
            <a:off x="236845" y="272233"/>
            <a:ext cx="1667111" cy="1732064"/>
          </a:xfrm>
          <a:prstGeom prst="rect">
            <a:avLst/>
          </a:prstGeom>
        </p:spPr>
      </p:pic>
      <p:sp>
        <p:nvSpPr>
          <p:cNvPr id="4" name="Rectangle 3">
            <a:extLst>
              <a:ext uri="{FF2B5EF4-FFF2-40B4-BE49-F238E27FC236}">
                <a16:creationId xmlns:a16="http://schemas.microsoft.com/office/drawing/2014/main" id="{75FD63FE-007C-3F4C-89BC-EF5699A006BC}"/>
              </a:ext>
            </a:extLst>
          </p:cNvPr>
          <p:cNvSpPr/>
          <p:nvPr/>
        </p:nvSpPr>
        <p:spPr>
          <a:xfrm>
            <a:off x="890703" y="1080967"/>
            <a:ext cx="359394" cy="923330"/>
          </a:xfrm>
          <a:prstGeom prst="rect">
            <a:avLst/>
          </a:prstGeom>
        </p:spPr>
        <p:txBody>
          <a:bodyPr wrap="none">
            <a:spAutoFit/>
          </a:bodyPr>
          <a:lstStyle/>
          <a:p>
            <a:pPr algn="ctr"/>
            <a:r>
              <a:rPr lang="fr-FR" sz="5400" dirty="0">
                <a:solidFill>
                  <a:srgbClr val="FFFF00"/>
                </a:solidFill>
              </a:rPr>
              <a:t>I</a:t>
            </a:r>
          </a:p>
        </p:txBody>
      </p:sp>
    </p:spTree>
    <p:extLst>
      <p:ext uri="{BB962C8B-B14F-4D97-AF65-F5344CB8AC3E}">
        <p14:creationId xmlns:p14="http://schemas.microsoft.com/office/powerpoint/2010/main" val="27529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B295A2CB-8227-9147-8B68-012B96E89876}"/>
              </a:ext>
            </a:extLst>
          </p:cNvPr>
          <p:cNvPicPr>
            <a:picLocks noChangeAspect="1"/>
          </p:cNvPicPr>
          <p:nvPr/>
        </p:nvPicPr>
        <p:blipFill>
          <a:blip r:embed="rId3"/>
          <a:stretch>
            <a:fillRect/>
          </a:stretch>
        </p:blipFill>
        <p:spPr>
          <a:xfrm>
            <a:off x="236845" y="272233"/>
            <a:ext cx="1667111" cy="1732064"/>
          </a:xfrm>
          <a:prstGeom prst="rect">
            <a:avLst/>
          </a:prstGeom>
        </p:spPr>
      </p:pic>
      <p:sp>
        <p:nvSpPr>
          <p:cNvPr id="2" name="Titre 1">
            <a:extLst>
              <a:ext uri="{FF2B5EF4-FFF2-40B4-BE49-F238E27FC236}">
                <a16:creationId xmlns:a16="http://schemas.microsoft.com/office/drawing/2014/main" id="{003A3DC3-AE84-F94A-AFD8-48484F5BA7EA}"/>
              </a:ext>
            </a:extLst>
          </p:cNvPr>
          <p:cNvSpPr>
            <a:spLocks noGrp="1"/>
          </p:cNvSpPr>
          <p:nvPr>
            <p:ph type="ctrTitle"/>
          </p:nvPr>
        </p:nvSpPr>
        <p:spPr>
          <a:xfrm>
            <a:off x="2204581" y="417642"/>
            <a:ext cx="9649215" cy="6221153"/>
          </a:xfrm>
          <a:noFill/>
        </p:spPr>
        <p:txBody>
          <a:bodyPr>
            <a:normAutofit fontScale="90000"/>
          </a:bodyPr>
          <a:lstStyle/>
          <a:p>
            <a:pPr algn="l">
              <a:lnSpc>
                <a:spcPct val="100000"/>
              </a:lnSpc>
            </a:pPr>
            <a:r>
              <a:rPr lang="fr-FR" sz="5400" b="1" dirty="0"/>
              <a:t>Li a </a:t>
            </a:r>
            <a:r>
              <a:rPr lang="fr-FR" sz="5400" b="1" dirty="0" err="1"/>
              <a:t>dou</a:t>
            </a:r>
            <a:r>
              <a:rPr lang="fr-FR" sz="5400" b="1" dirty="0"/>
              <a:t> </a:t>
            </a:r>
            <a:r>
              <a:rPr lang="fr-FR" sz="5400" b="1" dirty="0" err="1"/>
              <a:t>chon</a:t>
            </a:r>
            <a:r>
              <a:rPr lang="fr-FR" sz="5400" b="1" dirty="0"/>
              <a:t> po la </a:t>
            </a:r>
            <a:r>
              <a:rPr lang="fr-FR" sz="5400" b="1" dirty="0" err="1"/>
              <a:t>lètra</a:t>
            </a:r>
            <a:r>
              <a:rPr lang="fr-FR" sz="5400" b="1" dirty="0"/>
              <a:t> </a:t>
            </a:r>
            <a:r>
              <a:rPr lang="fr-FR" sz="8000" b="1" dirty="0" err="1"/>
              <a:t>O-o</a:t>
            </a:r>
            <a:br>
              <a:rPr lang="fr-FR" sz="3200" b="1" dirty="0"/>
            </a:br>
            <a:br>
              <a:rPr lang="fr-FR" sz="3200" b="1" dirty="0"/>
            </a:br>
            <a:r>
              <a:rPr lang="fr-FR" sz="3200" b="1" dirty="0"/>
              <a:t>O – o : le </a:t>
            </a:r>
            <a:r>
              <a:rPr lang="fr-FR" sz="3200" b="1" dirty="0" err="1"/>
              <a:t>dzouyo</a:t>
            </a:r>
            <a:r>
              <a:rPr lang="fr-FR" sz="3200" b="1" dirty="0"/>
              <a:t>, le </a:t>
            </a:r>
            <a:r>
              <a:rPr lang="fr-FR" sz="3200" b="1" dirty="0" err="1"/>
              <a:t>damâdzo</a:t>
            </a:r>
            <a:r>
              <a:rPr lang="fr-FR" sz="3200" b="1" dirty="0"/>
              <a:t>, </a:t>
            </a:r>
            <a:r>
              <a:rPr lang="fr-FR" sz="3200" b="1" dirty="0" err="1"/>
              <a:t>krouyo</a:t>
            </a:r>
            <a:r>
              <a:rPr lang="fr-FR" sz="3200" b="1" dirty="0"/>
              <a:t>, le </a:t>
            </a:r>
            <a:r>
              <a:rPr lang="fr-FR" sz="3200" b="1" dirty="0" err="1"/>
              <a:t>mèchâdzo</a:t>
            </a:r>
            <a:br>
              <a:rPr lang="fr-FR" sz="3200" b="1" dirty="0"/>
            </a:br>
            <a:br>
              <a:rPr lang="fr-FR" sz="3200" b="1" dirty="0"/>
            </a:br>
            <a:r>
              <a:rPr lang="fr-FR" sz="3200" b="1" dirty="0"/>
              <a:t>Ô – ô : le </a:t>
            </a:r>
            <a:r>
              <a:rPr lang="fr-FR" sz="3200" b="1" dirty="0" err="1"/>
              <a:t>tsôtin</a:t>
            </a:r>
            <a:r>
              <a:rPr lang="fr-FR" sz="3200" b="1" dirty="0"/>
              <a:t>, le </a:t>
            </a:r>
            <a:r>
              <a:rPr lang="fr-FR" sz="3200" b="1" dirty="0" err="1"/>
              <a:t>travô</a:t>
            </a:r>
            <a:r>
              <a:rPr lang="fr-FR" sz="3200" b="1" dirty="0"/>
              <a:t>, </a:t>
            </a:r>
            <a:r>
              <a:rPr lang="fr-FR" sz="3200" b="1" dirty="0" err="1"/>
              <a:t>kôkon</a:t>
            </a:r>
            <a:r>
              <a:rPr lang="fr-FR" sz="3200" b="1" dirty="0"/>
              <a:t>, le </a:t>
            </a:r>
            <a:r>
              <a:rPr lang="fr-FR" sz="3200" b="1" dirty="0" err="1"/>
              <a:t>fôri</a:t>
            </a:r>
            <a:r>
              <a:rPr lang="fr-FR" sz="3200" b="1" dirty="0"/>
              <a:t>, le </a:t>
            </a:r>
            <a:r>
              <a:rPr lang="fr-FR" sz="3200" b="1" dirty="0" err="1"/>
              <a:t>ryô</a:t>
            </a:r>
            <a:r>
              <a:rPr lang="fr-FR" sz="3200" b="1" dirty="0"/>
              <a:t>, le </a:t>
            </a:r>
            <a:r>
              <a:rPr lang="fr-FR" sz="3200" b="1" dirty="0" err="1"/>
              <a:t>redyô</a:t>
            </a:r>
            <a:r>
              <a:rPr lang="fr-FR" sz="3200" b="1" dirty="0"/>
              <a:t>, </a:t>
            </a:r>
            <a:r>
              <a:rPr lang="fr-FR" sz="3200" b="1" dirty="0" err="1"/>
              <a:t>yô</a:t>
            </a:r>
            <a:br>
              <a:rPr lang="fr-FR" sz="3200" b="1" dirty="0"/>
            </a:br>
            <a:br>
              <a:rPr lang="fr-FR" sz="3200" b="1" dirty="0"/>
            </a:br>
            <a:r>
              <a:rPr lang="fr-FR" sz="3200" i="1" dirty="0" err="1"/>
              <a:t>Tyin</a:t>
            </a:r>
            <a:r>
              <a:rPr lang="fr-FR" sz="3200" i="1" dirty="0"/>
              <a:t> </a:t>
            </a:r>
            <a:r>
              <a:rPr lang="fr-FR" sz="3200" b="1" i="1" dirty="0" err="1"/>
              <a:t>dzouyo</a:t>
            </a:r>
            <a:r>
              <a:rPr lang="fr-FR" sz="3200" i="1" dirty="0"/>
              <a:t>, </a:t>
            </a:r>
            <a:r>
              <a:rPr lang="fr-FR" sz="3200" b="1" i="1" dirty="0"/>
              <a:t>l’</a:t>
            </a:r>
            <a:r>
              <a:rPr lang="fr-FR" sz="3200" b="1" i="1" dirty="0" err="1"/>
              <a:t>orâdzo</a:t>
            </a:r>
            <a:r>
              <a:rPr lang="fr-FR" sz="3200" i="1" dirty="0"/>
              <a:t> </a:t>
            </a:r>
            <a:r>
              <a:rPr lang="fr-FR" sz="3200" i="1" dirty="0" err="1"/>
              <a:t>dè</a:t>
            </a:r>
            <a:r>
              <a:rPr lang="fr-FR" sz="3200" i="1" dirty="0"/>
              <a:t> </a:t>
            </a:r>
            <a:r>
              <a:rPr lang="fr-FR" sz="3200" i="1" dirty="0" err="1"/>
              <a:t>yêr’ané</a:t>
            </a:r>
            <a:r>
              <a:rPr lang="fr-FR" sz="3200" i="1" dirty="0"/>
              <a:t>, l’a </a:t>
            </a:r>
            <a:r>
              <a:rPr lang="fr-FR" sz="3200" i="1" dirty="0" err="1"/>
              <a:t>pâ</a:t>
            </a:r>
            <a:r>
              <a:rPr lang="fr-FR" sz="3200" i="1" dirty="0"/>
              <a:t> </a:t>
            </a:r>
            <a:r>
              <a:rPr lang="fr-FR" sz="3200" i="1" dirty="0" err="1"/>
              <a:t>fê</a:t>
            </a:r>
            <a:r>
              <a:rPr lang="fr-FR" sz="3200" i="1" dirty="0"/>
              <a:t> di </a:t>
            </a:r>
            <a:r>
              <a:rPr lang="fr-FR" sz="3200" b="1" i="1" dirty="0" err="1"/>
              <a:t>krouyo</a:t>
            </a:r>
            <a:r>
              <a:rPr lang="fr-FR" sz="3200" i="1" dirty="0"/>
              <a:t> </a:t>
            </a:r>
            <a:r>
              <a:rPr lang="fr-FR" sz="3200" b="1" i="1" dirty="0" err="1"/>
              <a:t>damâdzo</a:t>
            </a:r>
            <a:r>
              <a:rPr lang="fr-FR" sz="3200" i="1" dirty="0"/>
              <a:t> </a:t>
            </a:r>
            <a:r>
              <a:rPr lang="fr-FR" sz="3200" i="1" dirty="0" err="1"/>
              <a:t>din</a:t>
            </a:r>
            <a:r>
              <a:rPr lang="fr-FR" sz="3200" i="1" dirty="0"/>
              <a:t> </a:t>
            </a:r>
            <a:r>
              <a:rPr lang="fr-FR" sz="3200" i="1" dirty="0" err="1"/>
              <a:t>nouthra</a:t>
            </a:r>
            <a:r>
              <a:rPr lang="fr-FR" sz="3200" i="1" dirty="0"/>
              <a:t> </a:t>
            </a:r>
            <a:r>
              <a:rPr lang="fr-FR" sz="3200" i="1" dirty="0" err="1"/>
              <a:t>méjon</a:t>
            </a:r>
            <a:r>
              <a:rPr lang="fr-FR" sz="3200" i="1" dirty="0"/>
              <a:t>. </a:t>
            </a:r>
            <a:r>
              <a:rPr lang="fr-FR" sz="3200" i="1" dirty="0" err="1"/>
              <a:t>Dinche</a:t>
            </a:r>
            <a:r>
              <a:rPr lang="fr-FR" sz="3200" i="1" dirty="0"/>
              <a:t>, to le </a:t>
            </a:r>
            <a:r>
              <a:rPr lang="fr-FR" sz="3200" b="1" i="1" dirty="0" err="1"/>
              <a:t>mondo</a:t>
            </a:r>
            <a:r>
              <a:rPr lang="fr-FR" sz="3200" i="1" dirty="0"/>
              <a:t> l’a pu </a:t>
            </a:r>
            <a:r>
              <a:rPr lang="fr-FR" sz="3200" i="1" dirty="0" err="1"/>
              <a:t>kontinuâ</a:t>
            </a:r>
            <a:r>
              <a:rPr lang="fr-FR" sz="3200" i="1" dirty="0"/>
              <a:t> </a:t>
            </a:r>
            <a:r>
              <a:rPr lang="fr-FR" sz="3200" i="1" dirty="0" err="1"/>
              <a:t>dè</a:t>
            </a:r>
            <a:r>
              <a:rPr lang="fr-FR" sz="3200" i="1" dirty="0"/>
              <a:t> </a:t>
            </a:r>
            <a:r>
              <a:rPr lang="fr-FR" sz="3200" i="1" dirty="0" err="1"/>
              <a:t>fére</a:t>
            </a:r>
            <a:r>
              <a:rPr lang="fr-FR" sz="3200" i="1" dirty="0"/>
              <a:t> </a:t>
            </a:r>
            <a:r>
              <a:rPr lang="fr-FR" sz="3200" i="1" dirty="0" err="1"/>
              <a:t>chon</a:t>
            </a:r>
            <a:r>
              <a:rPr lang="fr-FR" sz="3200" i="1" dirty="0"/>
              <a:t> </a:t>
            </a:r>
            <a:r>
              <a:rPr lang="fr-FR" sz="3200" b="1" i="1" dirty="0" err="1"/>
              <a:t>travô</a:t>
            </a:r>
            <a:r>
              <a:rPr lang="fr-FR" sz="3200" i="1" dirty="0"/>
              <a:t>. On </a:t>
            </a:r>
            <a:r>
              <a:rPr lang="fr-FR" sz="3200" b="1" i="1" dirty="0" err="1"/>
              <a:t>yâdzo</a:t>
            </a:r>
            <a:r>
              <a:rPr lang="fr-FR" sz="3200" i="1" dirty="0"/>
              <a:t>, kan </a:t>
            </a:r>
            <a:r>
              <a:rPr lang="fr-FR" sz="3200" i="1" dirty="0" err="1"/>
              <a:t>lè</a:t>
            </a:r>
            <a:r>
              <a:rPr lang="fr-FR" sz="3200" i="1" dirty="0"/>
              <a:t> </a:t>
            </a:r>
            <a:r>
              <a:rPr lang="fr-FR" sz="3200" b="1" i="1" dirty="0"/>
              <a:t>j’</a:t>
            </a:r>
            <a:r>
              <a:rPr lang="fr-FR" sz="3200" b="1" i="1" dirty="0" err="1"/>
              <a:t>orâdzo</a:t>
            </a:r>
            <a:r>
              <a:rPr lang="fr-FR" sz="3200" i="1" dirty="0"/>
              <a:t> </a:t>
            </a:r>
            <a:r>
              <a:rPr lang="fr-FR" sz="3200" i="1" dirty="0" err="1"/>
              <a:t>iran</a:t>
            </a:r>
            <a:r>
              <a:rPr lang="fr-FR" sz="3200" i="1" dirty="0"/>
              <a:t> </a:t>
            </a:r>
            <a:r>
              <a:rPr lang="fr-FR" sz="3200" b="1" i="1" dirty="0" err="1"/>
              <a:t>grô</a:t>
            </a:r>
            <a:r>
              <a:rPr lang="fr-FR" sz="3200" i="1" dirty="0"/>
              <a:t>, </a:t>
            </a:r>
            <a:r>
              <a:rPr lang="fr-FR" sz="3200" i="1" dirty="0" err="1"/>
              <a:t>lè</a:t>
            </a:r>
            <a:r>
              <a:rPr lang="fr-FR" sz="3200" i="1" dirty="0"/>
              <a:t> </a:t>
            </a:r>
            <a:r>
              <a:rPr lang="fr-FR" sz="3200" i="1" dirty="0" err="1"/>
              <a:t>dzin</a:t>
            </a:r>
            <a:r>
              <a:rPr lang="fr-FR" sz="3200" i="1" dirty="0"/>
              <a:t> l’</a:t>
            </a:r>
            <a:r>
              <a:rPr lang="fr-FR" sz="3200" i="1" dirty="0" err="1"/>
              <a:t>avan</a:t>
            </a:r>
            <a:r>
              <a:rPr lang="fr-FR" sz="3200" i="1" dirty="0"/>
              <a:t> </a:t>
            </a:r>
            <a:r>
              <a:rPr lang="fr-FR" sz="3200" i="1" dirty="0" err="1"/>
              <a:t>pouêre</a:t>
            </a:r>
            <a:r>
              <a:rPr lang="fr-FR" sz="3200" i="1" dirty="0"/>
              <a:t> </a:t>
            </a:r>
            <a:r>
              <a:rPr lang="fr-FR" sz="3200" i="1" dirty="0" err="1"/>
              <a:t>dè</a:t>
            </a:r>
            <a:r>
              <a:rPr lang="fr-FR" sz="3200" i="1" dirty="0"/>
              <a:t> </a:t>
            </a:r>
            <a:r>
              <a:rPr lang="fr-FR" sz="3200" i="1" dirty="0" err="1"/>
              <a:t>vêre</a:t>
            </a:r>
            <a:r>
              <a:rPr lang="fr-FR" sz="3200" i="1" dirty="0"/>
              <a:t> </a:t>
            </a:r>
            <a:r>
              <a:rPr lang="fr-FR" sz="3200" i="1" dirty="0" err="1"/>
              <a:t>hyanbâ</a:t>
            </a:r>
            <a:r>
              <a:rPr lang="fr-FR" sz="3200" i="1" dirty="0"/>
              <a:t> </a:t>
            </a:r>
            <a:r>
              <a:rPr lang="fr-FR" sz="3200" b="1" i="1" dirty="0" err="1"/>
              <a:t>totè</a:t>
            </a:r>
            <a:r>
              <a:rPr lang="fr-FR" sz="3200" i="1" dirty="0"/>
              <a:t> </a:t>
            </a:r>
            <a:r>
              <a:rPr lang="fr-FR" sz="3200" i="1" dirty="0" err="1"/>
              <a:t>lou</a:t>
            </a:r>
            <a:r>
              <a:rPr lang="fr-FR" sz="3200" i="1" dirty="0"/>
              <a:t> </a:t>
            </a:r>
            <a:r>
              <a:rPr lang="fr-FR" sz="3200" i="1" dirty="0" err="1"/>
              <a:t>pênè</a:t>
            </a:r>
            <a:r>
              <a:rPr lang="fr-FR" sz="3200" i="1" dirty="0"/>
              <a:t> </a:t>
            </a:r>
            <a:r>
              <a:rPr lang="fr-FR" sz="3200" i="1" dirty="0" err="1"/>
              <a:t>ke</a:t>
            </a:r>
            <a:r>
              <a:rPr lang="fr-FR" sz="3200" i="1" dirty="0"/>
              <a:t> </a:t>
            </a:r>
            <a:r>
              <a:rPr lang="fr-FR" sz="3200" i="1" dirty="0" err="1"/>
              <a:t>cheran</a:t>
            </a:r>
            <a:r>
              <a:rPr lang="fr-FR" sz="3200" i="1" dirty="0"/>
              <a:t> </a:t>
            </a:r>
            <a:r>
              <a:rPr lang="fr-FR" sz="3200" i="1" dirty="0" err="1"/>
              <a:t>pye</a:t>
            </a:r>
            <a:r>
              <a:rPr lang="fr-FR" sz="3200" i="1" dirty="0"/>
              <a:t> </a:t>
            </a:r>
            <a:r>
              <a:rPr lang="fr-FR" sz="3200" i="1" dirty="0" err="1"/>
              <a:t>tyè</a:t>
            </a:r>
            <a:r>
              <a:rPr lang="fr-FR" sz="3200" i="1" dirty="0"/>
              <a:t> di </a:t>
            </a:r>
            <a:r>
              <a:rPr lang="fr-FR" sz="3200" i="1" dirty="0" err="1"/>
              <a:t>hyindrè</a:t>
            </a:r>
            <a:r>
              <a:rPr lang="fr-FR" sz="3200" i="1" dirty="0"/>
              <a:t> a </a:t>
            </a:r>
            <a:r>
              <a:rPr lang="fr-FR" sz="3200" i="1" dirty="0" err="1"/>
              <a:t>kouja</a:t>
            </a:r>
            <a:r>
              <a:rPr lang="fr-FR" sz="3200" i="1" dirty="0"/>
              <a:t> </a:t>
            </a:r>
            <a:r>
              <a:rPr lang="fr-FR" sz="3200" i="1" dirty="0" err="1"/>
              <a:t>dou</a:t>
            </a:r>
            <a:r>
              <a:rPr lang="fr-FR" sz="3200" i="1" dirty="0"/>
              <a:t> </a:t>
            </a:r>
            <a:r>
              <a:rPr lang="fr-FR" sz="3200" i="1" dirty="0" err="1"/>
              <a:t>fu</a:t>
            </a:r>
            <a:r>
              <a:rPr lang="fr-FR" sz="3200" i="1" dirty="0"/>
              <a:t> </a:t>
            </a:r>
            <a:r>
              <a:rPr lang="fr-FR" sz="3200" i="1" dirty="0" err="1"/>
              <a:t>dou</a:t>
            </a:r>
            <a:r>
              <a:rPr lang="fr-FR" sz="3200" i="1" dirty="0"/>
              <a:t> tin.</a:t>
            </a:r>
            <a:br>
              <a:rPr lang="fr-FR" sz="3200" i="1" dirty="0"/>
            </a:br>
            <a:r>
              <a:rPr lang="fr-FR" sz="3200" i="1" dirty="0"/>
              <a:t> </a:t>
            </a:r>
            <a:br>
              <a:rPr lang="fr-FR" sz="3200" b="1" i="1" dirty="0"/>
            </a:br>
            <a:endParaRPr lang="fr-FR" sz="3200" b="1" dirty="0"/>
          </a:p>
        </p:txBody>
      </p:sp>
      <p:sp>
        <p:nvSpPr>
          <p:cNvPr id="4" name="Rectangle 3">
            <a:extLst>
              <a:ext uri="{FF2B5EF4-FFF2-40B4-BE49-F238E27FC236}">
                <a16:creationId xmlns:a16="http://schemas.microsoft.com/office/drawing/2014/main" id="{75FD63FE-007C-3F4C-89BC-EF5699A006BC}"/>
              </a:ext>
            </a:extLst>
          </p:cNvPr>
          <p:cNvSpPr/>
          <p:nvPr/>
        </p:nvSpPr>
        <p:spPr>
          <a:xfrm>
            <a:off x="748837" y="1080967"/>
            <a:ext cx="643125" cy="923330"/>
          </a:xfrm>
          <a:prstGeom prst="rect">
            <a:avLst/>
          </a:prstGeom>
        </p:spPr>
        <p:txBody>
          <a:bodyPr wrap="none">
            <a:spAutoFit/>
          </a:bodyPr>
          <a:lstStyle/>
          <a:p>
            <a:r>
              <a:rPr lang="fr-FR" sz="5400" dirty="0">
                <a:solidFill>
                  <a:srgbClr val="FFFF00"/>
                </a:solidFill>
              </a:rPr>
              <a:t>O</a:t>
            </a:r>
          </a:p>
        </p:txBody>
      </p:sp>
    </p:spTree>
    <p:extLst>
      <p:ext uri="{BB962C8B-B14F-4D97-AF65-F5344CB8AC3E}">
        <p14:creationId xmlns:p14="http://schemas.microsoft.com/office/powerpoint/2010/main" val="1987231013"/>
      </p:ext>
    </p:extLst>
  </p:cSld>
  <p:clrMapOvr>
    <a:masterClrMapping/>
  </p:clrMapOvr>
</p:sld>
</file>

<file path=ppt/theme/theme1.xml><?xml version="1.0" encoding="utf-8"?>
<a:theme xmlns:a="http://schemas.openxmlformats.org/drawingml/2006/main" name="Thème Office">
  <a:themeElements>
    <a:clrScheme name="Personnalisé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4816</TotalTime>
  <Words>1435</Words>
  <Application>Microsoft Macintosh PowerPoint</Application>
  <PresentationFormat>Grand écran</PresentationFormat>
  <Paragraphs>61</Paragraphs>
  <Slides>10</Slides>
  <Notes>10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Calibri</vt:lpstr>
      <vt:lpstr>Calibri Light</vt:lpstr>
      <vt:lpstr>Thème Office</vt:lpstr>
      <vt:lpstr> LA TSOUDÊRE  DOU PATÊ     Po dèvejâ le patê, vô mi le prononhyi adrê ! </vt:lpstr>
      <vt:lpstr>  Adon i fô betâ din la tsoudêre…     di mo  avoui lou chon,  avoui lou kolà  </vt:lpstr>
      <vt:lpstr> L’è kemin a l’ôthô kan no volin medji.  I fô di kurtiyâdzo, dè l’ivouè, de la chô, de la tsê è di j’èchàdè.  </vt:lpstr>
      <vt:lpstr>    Po le patê, i fô di mo  ke chè fon  avu di lètrè   ke chè prononhyon di kou dinche, di kou ôtramin.  </vt:lpstr>
      <vt:lpstr>Apri, le patê pou chè dèvejâ   chè fére a konprindre è rèdzoyi le kà dè ti hou ke l’intindon.  </vt:lpstr>
      <vt:lpstr>Li a trè chon po la lètra A-a  A – a : la dona, la tsata, la rata, bouna, poura, kontinta  À – à : l’anà, le chèlà, le krà, pouirà, dzoyà, dzanlyà  Â – â : le chudâ, l’âno, le demâ, amâ, dèvejâ, pyakâ  Le demâ, la dona irè pâ tru kontinta, pêrmo ke lè ratè l’avan medji tota la farna ke l’avê inkotcha po le kunyu.  La tsata l’avê rin yu, irè-the pouiràja chti kou ? </vt:lpstr>
      <vt:lpstr>Li a katro chon po la lètra E-e E – e : la demindze, la lena, la louye, le tsemin, la cherije, viye   É – é : le dzé, deché delé, fére, la pé, le pouné, le lujé, galé  È – è : le moujè, le dyètsè, le bounè, la bèna, lè bithè, le tsalè  Ê – ê : le Fribordzê, le tsê, le frê, la chê, dèrê, krêre  La lena hyirivè la louye de la viye méjon. La demindze, le Fribordzê chè promenâvè deché delé din la kanpanye. Chu le tsemin l’a yu di moujè dèrê le tsalè. I fajê tan frê ke l’a pâ pu krêre a chin ke vèyê.</vt:lpstr>
      <vt:lpstr>Li a dou chon po la lètra I-i  I – i : rire, le kurti, le dzordi, tsèrtchi, le boutchi, le bolondji   Î – î : îthre, la Grevîre, chanyî, le hyî, hyirî    La lena hyirîvè la louye de la viye méjon, le hyî irè hyâ. La demindze dumidzoua, din la Grevîre prà dè dzin chè promenâvan deché delé din la kanpanye è din la montanye.  Kan Djan l’a yu chon bi tsalè, chon kà l’a chanyi.  </vt:lpstr>
      <vt:lpstr>Li a dou chon po la lètra O-o  O – o : le dzouyo, le damâdzo, krouyo, le mèchâdzo  Ô – ô : le tsôtin, le travô, kôkon, le fôri, le ryô, le redyô, yô  Tyin dzouyo, l’orâdzo dè yêr’ané, l’a pâ fê di krouyo damâdzo din nouthra méjon. Dinche, to le mondo l’a pu kontinuâ dè fére chon travô. On yâdzo, kan lè j’orâdzo iran grô, lè dzin l’avan pouêre dè vêre hyanbâ totè lou pênè ke cheran pye tyè di hyindrè a kouja dou fu dou tin.   </vt:lpstr>
      <vt:lpstr>Li a dou chon po la lètra U-u  U – u : le dju, le kunyu, pêrdu, le Bon Dyu   !    U-u ≠ OU - ou  Lè trè bouébelè chè dèmorâvan pri dou ryô. I fajan di piti mu avu di pêrè. Chovin i tsantâvan ou bin dzuyivan de la mujika. Tyin bouneu d’îthre pri l’ivouè è dèjo on bi chèlà. Kan le chèlà chè muchivè è ke l’orâdzo ch’inkotsè, i rintrâvan vuto a la méjon. Kontin dè lou dumidzoua, i medjivan ora on bon kunyu ke la dona l’avê fê po cha galèja binda.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tsoudêre  dou patê</dc:title>
  <dc:creator>Jacques Jenny</dc:creator>
  <cp:lastModifiedBy>Jacques Jenny</cp:lastModifiedBy>
  <cp:revision>33</cp:revision>
  <dcterms:created xsi:type="dcterms:W3CDTF">2020-01-08T15:09:11Z</dcterms:created>
  <dcterms:modified xsi:type="dcterms:W3CDTF">2025-05-12T13:45:43Z</dcterms:modified>
</cp:coreProperties>
</file>